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90" r:id="rId4"/>
    <p:sldId id="258" r:id="rId5"/>
    <p:sldId id="292" r:id="rId6"/>
    <p:sldId id="265" r:id="rId7"/>
    <p:sldId id="291" r:id="rId8"/>
    <p:sldId id="261" r:id="rId9"/>
    <p:sldId id="293" r:id="rId10"/>
    <p:sldId id="297" r:id="rId11"/>
    <p:sldId id="294" r:id="rId12"/>
    <p:sldId id="295" r:id="rId13"/>
    <p:sldId id="276" r:id="rId14"/>
    <p:sldId id="278" r:id="rId15"/>
    <p:sldId id="279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1540-220D-4D77-8DBD-CC0889FCC1DB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</dgm:pt>
    <dgm:pt modelId="{15F9DD67-CD30-47C2-A954-F41E3C653CE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Материктің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ерекшеліктері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географиялық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орны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807ECD5-2AF4-4957-829B-B91A9C42F9B0}" type="parTrans" cxnId="{43AA70E5-ED3F-4DD7-8D2C-3D9E7D7852C2}">
      <dgm:prSet/>
      <dgm:spPr/>
      <dgm:t>
        <a:bodyPr/>
        <a:lstStyle/>
        <a:p>
          <a:endParaRPr lang="ru-RU"/>
        </a:p>
      </dgm:t>
    </dgm:pt>
    <dgm:pt modelId="{9F7560C1-6272-4F43-BC88-6A288676803F}" type="sibTrans" cxnId="{43AA70E5-ED3F-4DD7-8D2C-3D9E7D7852C2}">
      <dgm:prSet/>
      <dgm:spPr/>
      <dgm:t>
        <a:bodyPr/>
        <a:lstStyle/>
        <a:p>
          <a:endParaRPr lang="ru-RU"/>
        </a:p>
      </dgm:t>
    </dgm:pt>
    <dgm:pt modelId="{B7EDD61C-C84D-4A3B-861B-47DED9B1491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Еуразия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материгін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зерттеуге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үлес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қосқан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қазақ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ғалымы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BF4CC1FA-B04D-4330-A954-30C0D534F8A5}" type="parTrans" cxnId="{5CB0DF92-4B08-442D-924D-E44FD2E9BC61}">
      <dgm:prSet/>
      <dgm:spPr/>
      <dgm:t>
        <a:bodyPr/>
        <a:lstStyle/>
        <a:p>
          <a:endParaRPr lang="ru-RU"/>
        </a:p>
      </dgm:t>
    </dgm:pt>
    <dgm:pt modelId="{9293CC67-AD71-4541-9649-335D3FA916B4}" type="sibTrans" cxnId="{5CB0DF92-4B08-442D-924D-E44FD2E9BC61}">
      <dgm:prSet/>
      <dgm:spPr/>
      <dgm:t>
        <a:bodyPr/>
        <a:lstStyle/>
        <a:p>
          <a:endParaRPr lang="ru-RU"/>
        </a:p>
      </dgm:t>
    </dgm:pt>
    <dgm:pt modelId="{C834A953-245F-4272-88FA-81129450A799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Материктің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зерттелу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тарихы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8ADB24-EC94-4129-9601-FDB229486AEB}" type="parTrans" cxnId="{866ED340-690E-43FE-9049-8A925611D712}">
      <dgm:prSet/>
      <dgm:spPr/>
      <dgm:t>
        <a:bodyPr/>
        <a:lstStyle/>
        <a:p>
          <a:endParaRPr lang="ru-RU"/>
        </a:p>
      </dgm:t>
    </dgm:pt>
    <dgm:pt modelId="{191A7676-E6D2-47DA-AB05-196769BD5A1F}" type="sibTrans" cxnId="{866ED340-690E-43FE-9049-8A925611D712}">
      <dgm:prSet/>
      <dgm:spPr/>
      <dgm:t>
        <a:bodyPr/>
        <a:lstStyle/>
        <a:p>
          <a:endParaRPr lang="ru-RU"/>
        </a:p>
      </dgm:t>
    </dgm:pt>
    <dgm:pt modelId="{6B8BF356-6BA0-4027-8E4A-796883E76ECD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Материктің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қоныстануы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4E8E457-7D73-4084-BAC4-FE10154DA5D1}" type="parTrans" cxnId="{F12A1F13-74F5-4C27-85D7-9ED0C1543744}">
      <dgm:prSet/>
      <dgm:spPr/>
      <dgm:t>
        <a:bodyPr/>
        <a:lstStyle/>
        <a:p>
          <a:endParaRPr lang="ru-RU"/>
        </a:p>
      </dgm:t>
    </dgm:pt>
    <dgm:pt modelId="{CFC474B3-1399-4080-AC92-ACE4A2C2AAE3}" type="sibTrans" cxnId="{F12A1F13-74F5-4C27-85D7-9ED0C1543744}">
      <dgm:prSet/>
      <dgm:spPr/>
      <dgm:t>
        <a:bodyPr/>
        <a:lstStyle/>
        <a:p>
          <a:endParaRPr lang="ru-RU"/>
        </a:p>
      </dgm:t>
    </dgm:pt>
    <dgm:pt modelId="{F6367FBE-B8E8-452C-90FD-2286124D7272}" type="pres">
      <dgm:prSet presAssocID="{7AE21540-220D-4D77-8DBD-CC0889FCC1DB}" presName="linear" presStyleCnt="0">
        <dgm:presLayoutVars>
          <dgm:dir/>
          <dgm:animLvl val="lvl"/>
          <dgm:resizeHandles val="exact"/>
        </dgm:presLayoutVars>
      </dgm:prSet>
      <dgm:spPr/>
    </dgm:pt>
    <dgm:pt modelId="{3990F1FA-F160-4742-A1EF-8477469E64D4}" type="pres">
      <dgm:prSet presAssocID="{15F9DD67-CD30-47C2-A954-F41E3C653CED}" presName="parentLin" presStyleCnt="0"/>
      <dgm:spPr/>
    </dgm:pt>
    <dgm:pt modelId="{9AD507AA-EDFC-4737-9244-6A49B9F43ACD}" type="pres">
      <dgm:prSet presAssocID="{15F9DD67-CD30-47C2-A954-F41E3C653CE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AB06531-7EDA-4C28-BAEB-B79EC0067EA3}" type="pres">
      <dgm:prSet presAssocID="{15F9DD67-CD30-47C2-A954-F41E3C653CED}" presName="parentText" presStyleLbl="node1" presStyleIdx="0" presStyleCnt="4" custScaleY="289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E6501-258E-4F5F-BCC6-376A99F98533}" type="pres">
      <dgm:prSet presAssocID="{15F9DD67-CD30-47C2-A954-F41E3C653CED}" presName="negativeSpace" presStyleCnt="0"/>
      <dgm:spPr/>
    </dgm:pt>
    <dgm:pt modelId="{66F22212-F7A8-4EB0-930C-ADB4649D644A}" type="pres">
      <dgm:prSet presAssocID="{15F9DD67-CD30-47C2-A954-F41E3C653CED}" presName="childText" presStyleLbl="conFgAcc1" presStyleIdx="0" presStyleCnt="4">
        <dgm:presLayoutVars>
          <dgm:bulletEnabled val="1"/>
        </dgm:presLayoutVars>
      </dgm:prSet>
      <dgm:spPr/>
    </dgm:pt>
    <dgm:pt modelId="{9BD7B733-150F-46DC-B7BD-9CED3EC28347}" type="pres">
      <dgm:prSet presAssocID="{9F7560C1-6272-4F43-BC88-6A288676803F}" presName="spaceBetweenRectangles" presStyleCnt="0"/>
      <dgm:spPr/>
    </dgm:pt>
    <dgm:pt modelId="{F1D6F285-F7C7-4155-92CA-6A4B762437B5}" type="pres">
      <dgm:prSet presAssocID="{6B8BF356-6BA0-4027-8E4A-796883E76ECD}" presName="parentLin" presStyleCnt="0"/>
      <dgm:spPr/>
    </dgm:pt>
    <dgm:pt modelId="{431CC202-4391-48ED-93A3-C390596E8E68}" type="pres">
      <dgm:prSet presAssocID="{6B8BF356-6BA0-4027-8E4A-796883E76EC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55BC61B-05B8-4095-B0B7-68B1E2846D5B}" type="pres">
      <dgm:prSet presAssocID="{6B8BF356-6BA0-4027-8E4A-796883E76ECD}" presName="parentText" presStyleLbl="node1" presStyleIdx="1" presStyleCnt="4" custScaleY="217030" custLinFactNeighborX="18810" custLinFactNeighborY="4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D6457-B286-4867-B0B7-16B226D0DF0F}" type="pres">
      <dgm:prSet presAssocID="{6B8BF356-6BA0-4027-8E4A-796883E76ECD}" presName="negativeSpace" presStyleCnt="0"/>
      <dgm:spPr/>
    </dgm:pt>
    <dgm:pt modelId="{6A9133EE-1E53-44F0-8F6B-DDD5DB9C438F}" type="pres">
      <dgm:prSet presAssocID="{6B8BF356-6BA0-4027-8E4A-796883E76ECD}" presName="childText" presStyleLbl="conFgAcc1" presStyleIdx="1" presStyleCnt="4">
        <dgm:presLayoutVars>
          <dgm:bulletEnabled val="1"/>
        </dgm:presLayoutVars>
      </dgm:prSet>
      <dgm:spPr/>
    </dgm:pt>
    <dgm:pt modelId="{68441EEC-CFEA-4093-962B-FF237C547E8F}" type="pres">
      <dgm:prSet presAssocID="{CFC474B3-1399-4080-AC92-ACE4A2C2AAE3}" presName="spaceBetweenRectangles" presStyleCnt="0"/>
      <dgm:spPr/>
    </dgm:pt>
    <dgm:pt modelId="{EF46E6FF-D084-47C5-A705-9B627F2FC13E}" type="pres">
      <dgm:prSet presAssocID="{C834A953-245F-4272-88FA-81129450A799}" presName="parentLin" presStyleCnt="0"/>
      <dgm:spPr/>
    </dgm:pt>
    <dgm:pt modelId="{B1F05CF1-FD60-429F-A22B-131C58B4BE68}" type="pres">
      <dgm:prSet presAssocID="{C834A953-245F-4272-88FA-81129450A79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53D7E33-056E-494B-B331-F6760ED770BF}" type="pres">
      <dgm:prSet presAssocID="{C834A953-245F-4272-88FA-81129450A799}" presName="parentText" presStyleLbl="node1" presStyleIdx="2" presStyleCnt="4" custScaleY="215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4C99-4CB5-4CE2-B53B-D2B6DC29A0D2}" type="pres">
      <dgm:prSet presAssocID="{C834A953-245F-4272-88FA-81129450A799}" presName="negativeSpace" presStyleCnt="0"/>
      <dgm:spPr/>
    </dgm:pt>
    <dgm:pt modelId="{56D21C0D-2377-4568-88AA-5B4139CBB519}" type="pres">
      <dgm:prSet presAssocID="{C834A953-245F-4272-88FA-81129450A799}" presName="childText" presStyleLbl="conFgAcc1" presStyleIdx="2" presStyleCnt="4">
        <dgm:presLayoutVars>
          <dgm:bulletEnabled val="1"/>
        </dgm:presLayoutVars>
      </dgm:prSet>
      <dgm:spPr/>
    </dgm:pt>
    <dgm:pt modelId="{424941F3-2F19-4391-BE3F-9260DDFE7E7D}" type="pres">
      <dgm:prSet presAssocID="{191A7676-E6D2-47DA-AB05-196769BD5A1F}" presName="spaceBetweenRectangles" presStyleCnt="0"/>
      <dgm:spPr/>
    </dgm:pt>
    <dgm:pt modelId="{1AF0CEEC-EC61-401B-AF71-71554504A6ED}" type="pres">
      <dgm:prSet presAssocID="{B7EDD61C-C84D-4A3B-861B-47DED9B14913}" presName="parentLin" presStyleCnt="0"/>
      <dgm:spPr/>
    </dgm:pt>
    <dgm:pt modelId="{032E7AE6-B0A3-462B-841A-6C9DE676B6EB}" type="pres">
      <dgm:prSet presAssocID="{B7EDD61C-C84D-4A3B-861B-47DED9B1491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3FEA66E-18CA-4D12-896D-B9B47571DF98}" type="pres">
      <dgm:prSet presAssocID="{B7EDD61C-C84D-4A3B-861B-47DED9B14913}" presName="parentText" presStyleLbl="node1" presStyleIdx="3" presStyleCnt="4" custScaleY="243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FBECD-6DB5-4A76-BF41-6B305E91E961}" type="pres">
      <dgm:prSet presAssocID="{B7EDD61C-C84D-4A3B-861B-47DED9B14913}" presName="negativeSpace" presStyleCnt="0"/>
      <dgm:spPr/>
    </dgm:pt>
    <dgm:pt modelId="{FC296BAB-BB2F-402B-9551-1B48DC53E07A}" type="pres">
      <dgm:prSet presAssocID="{B7EDD61C-C84D-4A3B-861B-47DED9B149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75BB33-001C-442B-A35B-638D51C04E7B}" type="presOf" srcId="{C834A953-245F-4272-88FA-81129450A799}" destId="{753D7E33-056E-494B-B331-F6760ED770BF}" srcOrd="1" destOrd="0" presId="urn:microsoft.com/office/officeart/2005/8/layout/list1"/>
    <dgm:cxn modelId="{5DD16776-88BA-48B5-8FC1-ACBB0A69C72A}" type="presOf" srcId="{15F9DD67-CD30-47C2-A954-F41E3C653CED}" destId="{9AD507AA-EDFC-4737-9244-6A49B9F43ACD}" srcOrd="0" destOrd="0" presId="urn:microsoft.com/office/officeart/2005/8/layout/list1"/>
    <dgm:cxn modelId="{61F241D4-B80E-4FBD-8FA4-4B79FB6CC1F5}" type="presOf" srcId="{B7EDD61C-C84D-4A3B-861B-47DED9B14913}" destId="{C3FEA66E-18CA-4D12-896D-B9B47571DF98}" srcOrd="1" destOrd="0" presId="urn:microsoft.com/office/officeart/2005/8/layout/list1"/>
    <dgm:cxn modelId="{5CB0DF92-4B08-442D-924D-E44FD2E9BC61}" srcId="{7AE21540-220D-4D77-8DBD-CC0889FCC1DB}" destId="{B7EDD61C-C84D-4A3B-861B-47DED9B14913}" srcOrd="3" destOrd="0" parTransId="{BF4CC1FA-B04D-4330-A954-30C0D534F8A5}" sibTransId="{9293CC67-AD71-4541-9649-335D3FA916B4}"/>
    <dgm:cxn modelId="{53FDA7AF-35C4-4CB6-864A-E7B17423E877}" type="presOf" srcId="{6B8BF356-6BA0-4027-8E4A-796883E76ECD}" destId="{431CC202-4391-48ED-93A3-C390596E8E68}" srcOrd="0" destOrd="0" presId="urn:microsoft.com/office/officeart/2005/8/layout/list1"/>
    <dgm:cxn modelId="{47D13A9F-5319-4287-ADE1-87331F0FE053}" type="presOf" srcId="{15F9DD67-CD30-47C2-A954-F41E3C653CED}" destId="{7AB06531-7EDA-4C28-BAEB-B79EC0067EA3}" srcOrd="1" destOrd="0" presId="urn:microsoft.com/office/officeart/2005/8/layout/list1"/>
    <dgm:cxn modelId="{F12A1F13-74F5-4C27-85D7-9ED0C1543744}" srcId="{7AE21540-220D-4D77-8DBD-CC0889FCC1DB}" destId="{6B8BF356-6BA0-4027-8E4A-796883E76ECD}" srcOrd="1" destOrd="0" parTransId="{24E8E457-7D73-4084-BAC4-FE10154DA5D1}" sibTransId="{CFC474B3-1399-4080-AC92-ACE4A2C2AAE3}"/>
    <dgm:cxn modelId="{866ED340-690E-43FE-9049-8A925611D712}" srcId="{7AE21540-220D-4D77-8DBD-CC0889FCC1DB}" destId="{C834A953-245F-4272-88FA-81129450A799}" srcOrd="2" destOrd="0" parTransId="{E18ADB24-EC94-4129-9601-FDB229486AEB}" sibTransId="{191A7676-E6D2-47DA-AB05-196769BD5A1F}"/>
    <dgm:cxn modelId="{BF6434E1-7B6E-4039-902D-F54336C49B45}" type="presOf" srcId="{7AE21540-220D-4D77-8DBD-CC0889FCC1DB}" destId="{F6367FBE-B8E8-452C-90FD-2286124D7272}" srcOrd="0" destOrd="0" presId="urn:microsoft.com/office/officeart/2005/8/layout/list1"/>
    <dgm:cxn modelId="{43AA70E5-ED3F-4DD7-8D2C-3D9E7D7852C2}" srcId="{7AE21540-220D-4D77-8DBD-CC0889FCC1DB}" destId="{15F9DD67-CD30-47C2-A954-F41E3C653CED}" srcOrd="0" destOrd="0" parTransId="{A807ECD5-2AF4-4957-829B-B91A9C42F9B0}" sibTransId="{9F7560C1-6272-4F43-BC88-6A288676803F}"/>
    <dgm:cxn modelId="{1F92C77A-FD94-48B5-91B2-BB057D8D4C5E}" type="presOf" srcId="{B7EDD61C-C84D-4A3B-861B-47DED9B14913}" destId="{032E7AE6-B0A3-462B-841A-6C9DE676B6EB}" srcOrd="0" destOrd="0" presId="urn:microsoft.com/office/officeart/2005/8/layout/list1"/>
    <dgm:cxn modelId="{4C3F0FA0-33ED-4DA9-AEFF-5D1BE56AF0BA}" type="presOf" srcId="{C834A953-245F-4272-88FA-81129450A799}" destId="{B1F05CF1-FD60-429F-A22B-131C58B4BE68}" srcOrd="0" destOrd="0" presId="urn:microsoft.com/office/officeart/2005/8/layout/list1"/>
    <dgm:cxn modelId="{54A681F0-98E0-4109-84E8-949DEB93C395}" type="presOf" srcId="{6B8BF356-6BA0-4027-8E4A-796883E76ECD}" destId="{D55BC61B-05B8-4095-B0B7-68B1E2846D5B}" srcOrd="1" destOrd="0" presId="urn:microsoft.com/office/officeart/2005/8/layout/list1"/>
    <dgm:cxn modelId="{A6552BDB-F061-4C11-B3A5-9DD5745D117C}" type="presParOf" srcId="{F6367FBE-B8E8-452C-90FD-2286124D7272}" destId="{3990F1FA-F160-4742-A1EF-8477469E64D4}" srcOrd="0" destOrd="0" presId="urn:microsoft.com/office/officeart/2005/8/layout/list1"/>
    <dgm:cxn modelId="{9E47213C-474B-4890-9909-7DE5A2464057}" type="presParOf" srcId="{3990F1FA-F160-4742-A1EF-8477469E64D4}" destId="{9AD507AA-EDFC-4737-9244-6A49B9F43ACD}" srcOrd="0" destOrd="0" presId="urn:microsoft.com/office/officeart/2005/8/layout/list1"/>
    <dgm:cxn modelId="{B43DFE09-9FF4-4BB7-AE61-49B9BC6F76EF}" type="presParOf" srcId="{3990F1FA-F160-4742-A1EF-8477469E64D4}" destId="{7AB06531-7EDA-4C28-BAEB-B79EC0067EA3}" srcOrd="1" destOrd="0" presId="urn:microsoft.com/office/officeart/2005/8/layout/list1"/>
    <dgm:cxn modelId="{8F7FE19A-330A-444C-80EE-94578F9033B9}" type="presParOf" srcId="{F6367FBE-B8E8-452C-90FD-2286124D7272}" destId="{F74E6501-258E-4F5F-BCC6-376A99F98533}" srcOrd="1" destOrd="0" presId="urn:microsoft.com/office/officeart/2005/8/layout/list1"/>
    <dgm:cxn modelId="{220EEA40-217A-497B-B591-1F14CAAC82D8}" type="presParOf" srcId="{F6367FBE-B8E8-452C-90FD-2286124D7272}" destId="{66F22212-F7A8-4EB0-930C-ADB4649D644A}" srcOrd="2" destOrd="0" presId="urn:microsoft.com/office/officeart/2005/8/layout/list1"/>
    <dgm:cxn modelId="{0F6032D5-5871-46F7-9323-35AF6A6076CD}" type="presParOf" srcId="{F6367FBE-B8E8-452C-90FD-2286124D7272}" destId="{9BD7B733-150F-46DC-B7BD-9CED3EC28347}" srcOrd="3" destOrd="0" presId="urn:microsoft.com/office/officeart/2005/8/layout/list1"/>
    <dgm:cxn modelId="{6F4568AB-5306-4136-A102-3DF0967E0A08}" type="presParOf" srcId="{F6367FBE-B8E8-452C-90FD-2286124D7272}" destId="{F1D6F285-F7C7-4155-92CA-6A4B762437B5}" srcOrd="4" destOrd="0" presId="urn:microsoft.com/office/officeart/2005/8/layout/list1"/>
    <dgm:cxn modelId="{DDEF73D5-BCD0-4751-83BE-D762CE35E3FA}" type="presParOf" srcId="{F1D6F285-F7C7-4155-92CA-6A4B762437B5}" destId="{431CC202-4391-48ED-93A3-C390596E8E68}" srcOrd="0" destOrd="0" presId="urn:microsoft.com/office/officeart/2005/8/layout/list1"/>
    <dgm:cxn modelId="{512047F2-F865-471D-A860-E7AE2B3216AE}" type="presParOf" srcId="{F1D6F285-F7C7-4155-92CA-6A4B762437B5}" destId="{D55BC61B-05B8-4095-B0B7-68B1E2846D5B}" srcOrd="1" destOrd="0" presId="urn:microsoft.com/office/officeart/2005/8/layout/list1"/>
    <dgm:cxn modelId="{3DA171E5-9172-4C9C-8A56-A3431459198D}" type="presParOf" srcId="{F6367FBE-B8E8-452C-90FD-2286124D7272}" destId="{CF4D6457-B286-4867-B0B7-16B226D0DF0F}" srcOrd="5" destOrd="0" presId="urn:microsoft.com/office/officeart/2005/8/layout/list1"/>
    <dgm:cxn modelId="{4E0F4A8E-CC5A-4B2F-9868-D6B92EC48404}" type="presParOf" srcId="{F6367FBE-B8E8-452C-90FD-2286124D7272}" destId="{6A9133EE-1E53-44F0-8F6B-DDD5DB9C438F}" srcOrd="6" destOrd="0" presId="urn:microsoft.com/office/officeart/2005/8/layout/list1"/>
    <dgm:cxn modelId="{F13EDE05-D26A-4779-874C-4A2D74C98E90}" type="presParOf" srcId="{F6367FBE-B8E8-452C-90FD-2286124D7272}" destId="{68441EEC-CFEA-4093-962B-FF237C547E8F}" srcOrd="7" destOrd="0" presId="urn:microsoft.com/office/officeart/2005/8/layout/list1"/>
    <dgm:cxn modelId="{1D3BFCA1-9122-4E16-B337-2509CBC6ED24}" type="presParOf" srcId="{F6367FBE-B8E8-452C-90FD-2286124D7272}" destId="{EF46E6FF-D084-47C5-A705-9B627F2FC13E}" srcOrd="8" destOrd="0" presId="urn:microsoft.com/office/officeart/2005/8/layout/list1"/>
    <dgm:cxn modelId="{8CA9DBF4-4707-4009-AAF8-44C8C2D613EB}" type="presParOf" srcId="{EF46E6FF-D084-47C5-A705-9B627F2FC13E}" destId="{B1F05CF1-FD60-429F-A22B-131C58B4BE68}" srcOrd="0" destOrd="0" presId="urn:microsoft.com/office/officeart/2005/8/layout/list1"/>
    <dgm:cxn modelId="{EA044408-54C3-4EDE-B673-ED65625E3D98}" type="presParOf" srcId="{EF46E6FF-D084-47C5-A705-9B627F2FC13E}" destId="{753D7E33-056E-494B-B331-F6760ED770BF}" srcOrd="1" destOrd="0" presId="urn:microsoft.com/office/officeart/2005/8/layout/list1"/>
    <dgm:cxn modelId="{7CD39C25-DD3C-4DAD-8E64-466B4F2F4D8D}" type="presParOf" srcId="{F6367FBE-B8E8-452C-90FD-2286124D7272}" destId="{21C04C99-4CB5-4CE2-B53B-D2B6DC29A0D2}" srcOrd="9" destOrd="0" presId="urn:microsoft.com/office/officeart/2005/8/layout/list1"/>
    <dgm:cxn modelId="{35581943-64E1-4530-9D98-01C4BEC881C3}" type="presParOf" srcId="{F6367FBE-B8E8-452C-90FD-2286124D7272}" destId="{56D21C0D-2377-4568-88AA-5B4139CBB519}" srcOrd="10" destOrd="0" presId="urn:microsoft.com/office/officeart/2005/8/layout/list1"/>
    <dgm:cxn modelId="{9CB6327A-98DA-412D-8A80-79D78FFBD163}" type="presParOf" srcId="{F6367FBE-B8E8-452C-90FD-2286124D7272}" destId="{424941F3-2F19-4391-BE3F-9260DDFE7E7D}" srcOrd="11" destOrd="0" presId="urn:microsoft.com/office/officeart/2005/8/layout/list1"/>
    <dgm:cxn modelId="{55628B31-0491-43C4-A513-AAC6769A5C38}" type="presParOf" srcId="{F6367FBE-B8E8-452C-90FD-2286124D7272}" destId="{1AF0CEEC-EC61-401B-AF71-71554504A6ED}" srcOrd="12" destOrd="0" presId="urn:microsoft.com/office/officeart/2005/8/layout/list1"/>
    <dgm:cxn modelId="{BD0C9C1B-448B-4DD0-AE2B-74207C7BC00D}" type="presParOf" srcId="{1AF0CEEC-EC61-401B-AF71-71554504A6ED}" destId="{032E7AE6-B0A3-462B-841A-6C9DE676B6EB}" srcOrd="0" destOrd="0" presId="urn:microsoft.com/office/officeart/2005/8/layout/list1"/>
    <dgm:cxn modelId="{156DE356-634C-4778-BE9C-716F753E5493}" type="presParOf" srcId="{1AF0CEEC-EC61-401B-AF71-71554504A6ED}" destId="{C3FEA66E-18CA-4D12-896D-B9B47571DF98}" srcOrd="1" destOrd="0" presId="urn:microsoft.com/office/officeart/2005/8/layout/list1"/>
    <dgm:cxn modelId="{E3C2E554-205D-4EEB-83FB-5E5D5C63641C}" type="presParOf" srcId="{F6367FBE-B8E8-452C-90FD-2286124D7272}" destId="{3DBFBECD-6DB5-4A76-BF41-6B305E91E961}" srcOrd="13" destOrd="0" presId="urn:microsoft.com/office/officeart/2005/8/layout/list1"/>
    <dgm:cxn modelId="{71775468-447B-4327-90F1-D3CC2D01C055}" type="presParOf" srcId="{F6367FBE-B8E8-452C-90FD-2286124D7272}" destId="{FC296BAB-BB2F-402B-9551-1B48DC53E07A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BB3DA1-D55D-4912-86AB-A3E086ADF7F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D8A3B3-CCE3-4F50-BDBA-CFA08926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1C2B-99B3-4A1B-BF11-85D58EF754A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B3DD-4F70-4933-8B31-8BEFACA09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8BD5-C736-41AC-8758-320B0FA9422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C741-35C2-438A-82EA-9A11C0729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7A62-3762-4DF1-ACD3-6C1596261E9E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6A9D-BC26-4A87-A98F-27F11EE8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CFF4-F2F0-43C3-8051-1BE8E8CB6B8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37C2-F78A-46A0-9257-93204D52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3FBC-02D4-4F43-BBC0-EF9CB55FD4D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61D0-20D1-45E1-BCC3-A8B47B92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DCB2-4705-4978-9868-399D269C0A97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D1D7-A174-4E34-81A6-C818F0866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A31D-3831-41A5-AB85-C1231A1E46F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0E11-ADDC-4B84-92FF-45E71109D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639C-D694-4260-9E05-188797CA880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3962-92E7-43C3-8495-2D9570F0B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ABA8-A994-4D6C-A78A-60CB6D1757D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407A-8856-4F43-B2B2-813E36AF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8086-EC40-4785-9D4A-76EA5AE309F9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9ABD-BC26-45C6-AA13-340B7A4D4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4968-ED47-4699-9369-64D84C9F69F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D461-1244-4082-9666-2E9009A08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872C7-A176-4E2E-AD65-77EDFA305B2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FB9DF-1A01-4458-B7C0-41E2107D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z.ru/authors/anatolii-pashalov/udivitel_329/pic_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24688" cy="7207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 кезеңі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5832475" cy="28082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8263" indent="0" eaLnBrk="1" hangingPunct="1">
              <a:buFont typeface="Arial" charset="0"/>
              <a:buNone/>
              <a:defRPr/>
            </a:pPr>
            <a:r>
              <a:rPr lang="kk-KZ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1.Топ мұхиттанушылар </a:t>
            </a:r>
          </a:p>
          <a:p>
            <a:pPr marL="68263" indent="0" eaLnBrk="1" hangingPunct="1">
              <a:buFont typeface="Arial" charset="0"/>
              <a:buNone/>
              <a:defRPr/>
            </a:pPr>
            <a:endParaRPr lang="kk-KZ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buFont typeface="Arial" charset="0"/>
              <a:buNone/>
              <a:defRPr/>
            </a:pPr>
            <a:r>
              <a:rPr lang="kk-KZ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Топ зерттеушілер</a:t>
            </a:r>
            <a:endParaRPr lang="ru-RU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122" t="35918" r="43488" b="45142"/>
          <a:stretch>
            <a:fillRect/>
          </a:stretch>
        </p:blipFill>
        <p:spPr>
          <a:xfrm>
            <a:off x="0" y="0"/>
            <a:ext cx="4211638" cy="2997200"/>
          </a:xfr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 l="25572" t="55904" r="43178" b="24046"/>
          <a:stretch>
            <a:fillRect/>
          </a:stretch>
        </p:blipFill>
        <p:spPr bwMode="auto">
          <a:xfrm>
            <a:off x="4170363" y="0"/>
            <a:ext cx="49736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 l="60498" t="33833" r="7332" b="48122"/>
          <a:stretch>
            <a:fillRect/>
          </a:stretch>
        </p:blipFill>
        <p:spPr bwMode="auto">
          <a:xfrm>
            <a:off x="3995738" y="2997200"/>
            <a:ext cx="51482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 l="61397" t="53215" r="8272" b="29408"/>
          <a:stretch>
            <a:fillRect/>
          </a:stretch>
        </p:blipFill>
        <p:spPr bwMode="auto">
          <a:xfrm>
            <a:off x="0" y="3068638"/>
            <a:ext cx="41402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2286000" y="612775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1.Дүние жүзіндегі ең биік тау шыңы - Гималай тауындағы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Джомолунгма шыңы, биіктігі 8848м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2.Жер шарындағы теңіз деңгейінен ең төмен орналасқан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жер - Арабия түбегіндегі, Өлі теңіз - 403м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3.Жер шарындағы ең үлкен түбек – Арабия,ауданы - 3млн. м²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4.Ең суқ жер - Солтүстік Шығыс Сібірде - Оймякон,-71ºС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5.Ең ыстық жер - Тар шөлі, +53°С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6.Аса құрғақ аптапты Араби түбегінің оңтүстігінде жауын-шашын - 15мм аз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7.Жауын-шашын көп түсетін жер – Гималайдың оңтүстік –шығыс беткейінде Черапунджи елі, 12000мм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8.Жер шарындағы ең үлкен көл - Каспий теңізі, ауданы - 390мың.км ²</a:t>
            </a:r>
            <a:br>
              <a:rPr lang="ru-RU" altLang="ru-RU">
                <a:latin typeface="Calibri" pitchFamily="34" charset="0"/>
              </a:rPr>
            </a:br>
            <a:r>
              <a:rPr lang="ru-RU" altLang="ru-RU">
                <a:latin typeface="Calibri" pitchFamily="34" charset="0"/>
              </a:rPr>
              <a:t>• 9.Жер шарындағы ең терең көл - Байкал көлі, тереңдігі - 1620м</a:t>
            </a:r>
          </a:p>
        </p:txBody>
      </p:sp>
      <p:pic>
        <p:nvPicPr>
          <p:cNvPr id="25604" name="Рисунок 3" descr="104232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1116013" y="908050"/>
            <a:ext cx="64801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1.Дүние жүзіндегі ең биік тау шыңы - Гималай тауындағы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Джомолунгма шыңы, биіктігі 8848м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2.Жер шарындағы теңіз деңгейінен ең төмен орналасқан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жер - Арабия түбегіндегі, Өлі теңіз - 403м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3.Жер шарындағы ең үлкен түбек – Арабия,ауданы - 3млн. м²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4.Ең суық жер - Солтүстік Шығыс Сібірде - Оймякон,-71ºС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5.Ең ыстық жер - Тар шөлі, +53°С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6.Аса құрғақ аптапты Араби түбегінің оңтүстігінде жауын-шашын - 15мм аз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7.Жауын-шашын көп түсетін жер – Гималайдың оңтүстік –шығыс беткейінде Черапунджи елі, 12000мм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8.Жер шарындағы ең үлкен көл - Каспий теңізі, ауданы - 390мың.км ²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• 9.Жер шарындағы ең терең көл - Байкал көлі, тереңдігі - 1620м</a:t>
            </a:r>
            <a:br>
              <a:rPr lang="ru-RU" altLang="ru-RU" b="1">
                <a:latin typeface="Times New Roman" pitchFamily="18" charset="0"/>
                <a:cs typeface="Times New Roman" pitchFamily="18" charset="0"/>
              </a:rPr>
            </a:b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5229225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Каспий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теңізі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әлемдегі ең үлкен көл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Ауданы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371 </a:t>
            </a:r>
            <a:r>
              <a:rPr lang="ru-RU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мың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км, </a:t>
            </a:r>
            <a:r>
              <a:rPr lang="ru-RU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ұзындығы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1200 км, </a:t>
            </a:r>
            <a:r>
              <a:rPr lang="ru-RU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ені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320 км.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Материк жағалауындағы мұхиттарды, шығанақтарды, бұғаздарды, теңіздерді, шеткі нүктелерді кескін картаға түсіреді</a:t>
            </a:r>
            <a:r>
              <a:rPr lang="kk-KZ" smtClean="0"/>
              <a:t>.</a:t>
            </a: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endParaRPr lang="kk-KZ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258888" y="333375"/>
            <a:ext cx="168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kk-KZ" sz="2800" b="1" i="1" smtClean="0">
                <a:solidFill>
                  <a:srgbClr val="92D050"/>
                </a:solidFill>
                <a:latin typeface="Arial" charset="0"/>
              </a:rPr>
              <a:t>1</a:t>
            </a:r>
            <a:r>
              <a:rPr lang="kk-KZ" sz="2800" b="1" i="1" smtClean="0">
                <a:solidFill>
                  <a:srgbClr val="92D050"/>
                </a:solidFill>
              </a:rPr>
              <a:t>-топ </a:t>
            </a:r>
            <a:r>
              <a:rPr lang="kk-KZ" sz="2800" b="1" i="1" smtClean="0">
                <a:solidFill>
                  <a:srgbClr val="92D050"/>
                </a:solidFill>
                <a:latin typeface="Arial" charset="0"/>
              </a:rPr>
              <a:t>Мұхиттанушылар</a:t>
            </a:r>
            <a:endParaRPr lang="ru-RU" sz="2800" b="1" i="1" smtClean="0">
              <a:solidFill>
                <a:srgbClr val="92D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Материктің ауданы, географиялық орны, қоныстану тарихын зерттеу.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kk-KZ" sz="2800" b="1" i="1" smtClean="0">
                <a:solidFill>
                  <a:srgbClr val="FFFF00"/>
                </a:solidFill>
              </a:rPr>
              <a:t> </a:t>
            </a:r>
            <a:r>
              <a:rPr lang="kk-KZ" sz="2800" b="1" i="1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kk-KZ" sz="2800" b="1" i="1" smtClean="0">
                <a:solidFill>
                  <a:srgbClr val="FF0000"/>
                </a:solidFill>
              </a:rPr>
              <a:t>-топ Зерттеушілер</a:t>
            </a:r>
            <a:endParaRPr lang="ru-RU" sz="2800" b="1" i="1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kk-KZ" sz="2400" b="1" smtClean="0">
                <a:solidFill>
                  <a:srgbClr val="0070C0"/>
                </a:solidFill>
              </a:rPr>
              <a:t>Тапсырма</a:t>
            </a:r>
            <a:r>
              <a:rPr lang="kk-KZ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Еуразия материгін зерттеуге үлес қосқан ғалымдарды анықтау.</a:t>
            </a:r>
            <a:endParaRPr lang="kk-KZ" smtClean="0">
              <a:solidFill>
                <a:srgbClr val="0070C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3779838" y="3644900"/>
            <a:ext cx="2808287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/>
              <a:t>Еуразия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" idx="5"/>
          </p:cNvCxnSpPr>
          <p:nvPr/>
        </p:nvCxnSpPr>
        <p:spPr>
          <a:xfrm>
            <a:off x="6176963" y="4813300"/>
            <a:ext cx="698500" cy="487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3"/>
          </p:cNvCxnSpPr>
          <p:nvPr/>
        </p:nvCxnSpPr>
        <p:spPr>
          <a:xfrm flipH="1">
            <a:off x="3635375" y="4813300"/>
            <a:ext cx="555625" cy="487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7"/>
          </p:cNvCxnSpPr>
          <p:nvPr/>
        </p:nvCxnSpPr>
        <p:spPr>
          <a:xfrm flipV="1">
            <a:off x="6176963" y="3357563"/>
            <a:ext cx="555625" cy="487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1"/>
          </p:cNvCxnSpPr>
          <p:nvPr/>
        </p:nvCxnSpPr>
        <p:spPr>
          <a:xfrm flipH="1" flipV="1">
            <a:off x="3635375" y="3357563"/>
            <a:ext cx="555625" cy="487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814388"/>
          </a:xfrm>
        </p:spPr>
        <p:txBody>
          <a:bodyPr/>
          <a:lstStyle/>
          <a:p>
            <a:pPr eaLnBrk="1" hangingPunct="1"/>
            <a:r>
              <a:rPr lang="kk-KZ" b="1" smtClean="0">
                <a:latin typeface="Times New Roman" pitchFamily="18" charset="0"/>
                <a:cs typeface="Times New Roman" pitchFamily="18" charset="0"/>
              </a:rPr>
              <a:t>Қортынды:</a:t>
            </a:r>
            <a:endParaRPr lang="ru-RU" b="1" smtClean="0"/>
          </a:p>
        </p:txBody>
      </p:sp>
      <p:graphicFrame>
        <p:nvGraphicFramePr>
          <p:cNvPr id="34877" name="Group 61"/>
          <p:cNvGraphicFramePr>
            <a:graphicFrameLocks noGrp="1"/>
          </p:cNvGraphicFramePr>
          <p:nvPr/>
        </p:nvGraphicFramePr>
        <p:xfrm>
          <a:off x="395288" y="549275"/>
          <a:ext cx="8353425" cy="6386513"/>
        </p:xfrm>
        <a:graphic>
          <a:graphicData uri="http://schemas.openxmlformats.org/drawingml/2006/table">
            <a:tbl>
              <a:tblPr/>
              <a:tblGrid>
                <a:gridCol w="1858962"/>
                <a:gridCol w="1816100"/>
                <a:gridCol w="2338388"/>
                <a:gridCol w="2339975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Нысандар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Еуразия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Солт Америка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Баренц  теңізі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 теңіз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Гималай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Байкал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Гренландия аралы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Сахара шөлі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Килиманджор жанартауы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Өлім аңғары   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80963" indent="0" eaLnBrk="1" hangingPunct="1">
              <a:lnSpc>
                <a:spcPct val="90000"/>
              </a:lnSpc>
              <a:buFont typeface="Arial" charset="0"/>
              <a:buNone/>
            </a:pPr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Кратадан зерттеушілер құрметіне қойылған атауларды анықтап, кескін картаға белгілеу.</a:t>
            </a:r>
          </a:p>
          <a:p>
            <a:pPr marL="80963" indent="0" eaLnBrk="1" hangingPunct="1">
              <a:lnSpc>
                <a:spcPct val="90000"/>
              </a:lnSpc>
              <a:buFont typeface="Arial" charset="0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b="1" smtClean="0">
                <a:latin typeface="Arial" charset="0"/>
              </a:rPr>
              <a:t>Үйге тапсырма</a:t>
            </a:r>
            <a:endParaRPr lang="ru-RU" b="1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Зерттеушілер тобы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dirty="0"/>
              <a:t>Резюме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 атау: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орны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Ашқан саяхатшылары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24688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 кезеңі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196975"/>
            <a:ext cx="7848600" cy="5472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263" indent="0" eaLnBrk="1" hangingPunct="1">
              <a:lnSpc>
                <a:spcPct val="90000"/>
              </a:lnSpc>
              <a:buFont typeface="Arial" charset="0"/>
              <a:buNone/>
            </a:pPr>
            <a:r>
              <a:rPr lang="kk-KZ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«Жедел тест»</a:t>
            </a: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Солтүстік Америка үлкендігі жөнінен дүниежүзінде нешінші материк?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Дүниежүзіндегі тұңғыш құрылғын ұлттық парк?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Прерий дегеніміз не?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Солтүстік Америкада қандай халықтар мекендейді?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Дүниежүзіндегі ең биік ағаш?Биіктігі 100 мертден асатын.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Солтүстік Америкада үндістер халықтың саны қанша?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Сьерралар деп нені атайды?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Материкте қандай ірі өзендер бар? </a:t>
            </a: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kk-KZ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Солтүстік Америкадағы жылдық жауын шашынның ең аз жауатын жері?</a:t>
            </a:r>
            <a:endParaRPr lang="kk-KZ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endParaRPr lang="kk-KZ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endParaRPr lang="kk-KZ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14438" y="1571625"/>
            <a:ext cx="6215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7030A0"/>
                </a:solidFill>
                <a:latin typeface="Calibri" pitchFamily="34" charset="0"/>
              </a:rPr>
              <a:t>Еуразия материгінің географиялық орны, зерттелу тарихы</a:t>
            </a:r>
            <a:endParaRPr lang="ru-RU" sz="36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Picture 4" descr="F:\Документы на F\Сеть творческих учителей\Приемы работ с презентациями\Анимашки\Risunki gif collekciya\Risunki gif\тр 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0"/>
            <a:ext cx="16652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01065 C 0.11267 -0.03125 0.08663 -0.00811 0.10295 -0.01968 C 0.11944 -0.03102 0.10677 -0.02593 0.12014 -0.03033 C 0.12517 -0.03449 0.12778 -0.03866 0.13368 -0.04098 C 0.13924 -0.04838 0.14427 -0.04792 0.15243 -0.05 C 0.16007 -0.0588 0.15625 -0.05625 0.17483 -0.05625 C 0.21128 -0.05625 0.24774 -0.05486 0.28437 -0.05417 C 0.30503 -0.05023 0.3125 -0.05047 0.33715 -0.05209 C 0.34219 -0.05811 0.35295 -0.07223 0.35955 -0.07385 C 0.3691 -0.07547 0.37882 -0.075 0.38837 -0.0757 C 0.39826 -0.0875 0.39201 -0.09468 0.39722 -0.10602 C 0.39809 -0.10811 0.40052 -0.10741 0.40226 -0.10834 C 0.41146 -0.10741 0.42066 -0.10764 0.42951 -0.10602 C 0.43055 -0.10579 0.44201 -0.1007 0.44496 -0.09954 C 0.45382 -0.09561 0.46059 -0.09398 0.46892 -0.08866 C 0.47066 -0.08773 0.47257 -0.0875 0.47413 -0.08658 C 0.47882 -0.08334 0.48333 -0.0794 0.48767 -0.0757 C 0.4908 -0.07338 0.49809 -0.07153 0.49809 -0.0713 C 0.49983 -0.07199 0.50156 -0.07246 0.50312 -0.07385 C 0.50694 -0.07593 0.51354 -0.08218 0.51354 -0.08218 C 0.51805 -0.09074 0.5191 -0.0926 0.52708 -0.09537 C 0.54062 -0.09445 0.55451 -0.09468 0.56823 -0.09306 C 0.5717 -0.0926 0.57847 -0.08866 0.57847 -0.08866 C 0.58976 -0.08959 0.60156 -0.08843 0.61285 -0.09098 C 0.63385 -0.09607 0.61649 -0.09746 0.62639 -0.10394 C 0.63194 -0.10764 0.64253 -0.11273 0.64861 -0.11482 C 0.65816 -0.12269 0.64948 -0.11667 0.66406 -0.1213 C 0.66753 -0.12223 0.6743 -0.12547 0.6743 -0.12547 C 0.68576 -0.13542 0.68854 -0.13172 0.70521 -0.1301 C 0.71684 -0.12709 0.72778 -0.12269 0.73924 -0.11898 C 0.74514 -0.09769 0.74253 -0.07061 0.73246 -0.05209 C 0.73299 -0.0338 0.73281 -0.01574 0.7342 0.00231 C 0.73472 0.00902 0.74444 0.01759 0.74444 0.01782 C 0.74635 0.02477 0.74948 0.02986 0.75139 0.03703 C 0.75174 0.05509 0.75295 0.07314 0.75295 0.0912 C 0.75295 0.09537 0.75312 0.10023 0.75139 0.10416 C 0.75035 0.10625 0.74792 0.10555 0.74618 0.10648 C 0.73698 0.10555 0.72778 0.10671 0.71875 0.10416 C 0.7033 0.1 0.72274 0.09375 0.70851 0.1 C 0.7092 0.10208 0.70955 0.10439 0.71024 0.10648 C 0.71128 0.10856 0.71285 0.11041 0.71371 0.11296 C 0.72014 0.13194 0.71892 0.13935 0.7342 0.15185 C 0.73524 0.15416 0.73628 0.15648 0.7375 0.15833 C 0.73958 0.16157 0.74444 0.16713 0.74444 0.16736 C 0.74844 0.18171 0.74392 0.16389 0.74774 0.18865 C 0.74913 0.19676 0.75139 0.20463 0.75295 0.21273 C 0.75382 0.21713 0.75538 0.22152 0.75642 0.22569 C 0.75712 0.22801 0.75816 0.23217 0.75816 0.2324 C 0.75764 0.25231 0.75816 0.27268 0.75642 0.29282 C 0.75417 0.32129 0.69844 0.31458 0.69653 0.31458 C 0.70868 0.33703 0.7026 0.35671 0.7 0.38842 C 0.69983 0.39074 0.68958 0.40162 0.68802 0.40347 C 0.68038 0.41157 0.67917 0.41551 0.66927 0.41875 C 0.66649 0.42176 0.66285 0.42384 0.66059 0.42731 C 0.65937 0.42916 0.6599 0.43194 0.65903 0.43402 C 0.65746 0.43703 0.65243 0.44074 0.65035 0.44236 C 0.64566 0.45139 0.64288 0.45972 0.63837 0.46828 C 0.63889 0.49537 0.6401 0.52199 0.6401 0.54861 C 0.6401 0.55902 0.6408 0.56944 0.63837 0.57916 C 0.63698 0.58426 0.62882 0.59097 0.62465 0.59421 C 0.6158 0.61111 0.61128 0.60463 0.59219 0.60301 C 0.58299 0.6 0.57396 0.59791 0.56476 0.59421 C 0.56302 0.59352 0.56146 0.59282 0.55972 0.59213 C 0.55799 0.59143 0.55451 0.59004 0.55451 0.59027 C 0.5441 0.57639 0.52101 0.57824 0.50833 0.57708 C 0.48576 0.57847 0.47656 0.56828 0.47066 0.59004 C 0.45295 0.5824 0.46337 0.58194 0.45885 0.60949 C 0.45816 0.61203 0.45625 0.61365 0.45503 0.61597 C 0.45069 0.63426 0.45712 0.61203 0.45017 0.62685 C 0.44444 0.63865 0.45399 0.62893 0.44323 0.63773 C 0.43941 0.64444 0.43698 0.64814 0.43142 0.65277 C 0.37309 0.65046 0.39392 0.65787 0.36649 0.64606 C 0.35538 0.64166 0.35226 0.62893 0.3441 0.62037 C 0.3401 0.61597 0.33212 0.6074 0.33212 0.60764 C 0.32986 0.59791 0.32691 0.59838 0.32187 0.59213 C 0.31528 0.56551 0.32552 0.60347 0.31667 0.58102 C 0.3125 0.57083 0.31059 0.55926 0.30642 0.54861 C 0.2993 0.53078 0.28524 0.51967 0.27222 0.50972 C 0.26146 0.50162 0.25799 0.49722 0.24653 0.49236 C 0.22934 0.48518 0.21024 0.49097 0.19184 0.49027 C 0.17882 0.4868 0.16649 0.48148 0.15417 0.475 C 0.14774 0.47152 0.14896 0.47453 0.14219 0.46828 C 0.13507 0.46203 0.12917 0.45301 0.1217 0.44699 C 0.11944 0.43773 0.11406 0.43102 0.10972 0.42291 C 0.10885 0.42083 0.10885 0.41852 0.10799 0.41643 C 0.10555 0.40972 0.10208 0.4037 0.09948 0.39699 C 0.0967 0.38958 0.09635 0.3824 0.09271 0.37523 C 0.0908 0.36597 0.08715 0.35995 0.0842 0.35139 C 0.07847 0.33541 0.08229 0.34213 0.07899 0.32731 C 0.07552 0.31134 0.07639 0.31875 0.07205 0.30578 C 0.07049 0.30092 0.07049 0.29537 0.06875 0.29074 C 0.06788 0.28889 0.06615 0.28796 0.06528 0.28634 C 0.06128 0.28009 0.05885 0.27314 0.05503 0.26689 C 0.04983 0.25856 0.04809 0.24907 0.04305 0.24051 C 0.0401 0.22986 0.03611 0.22546 0.02934 0.21689 C 0.02778 0.21527 0.02726 0.2125 0.02587 0.21041 C 0.02118 0.20347 0.01562 0.19745 0.01059 0.19074 C 0.00903 0.18912 0.00868 0.18634 0.00712 0.18449 C 0.00573 0.18264 0.00365 0.18171 0.00208 0.18009 C -0.01007 0.16666 -0.01424 0.15926 -0.02882 0.14977 C -0.03958 0.12963 -0.02326 0.10463 -0.01007 0.09328 C -0.00833 0.09004 -0.00313 0.08426 -0.00313 0.08009 " pathEditMode="relative" rAng="0" ptsTypes="fffffffffffffff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357290" y="1285860"/>
          <a:ext cx="728667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214313"/>
            <a:ext cx="5143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млн. км² </a:t>
            </a:r>
          </a:p>
        </p:txBody>
      </p:sp>
      <p:pic>
        <p:nvPicPr>
          <p:cNvPr id="11" name="Picture 15" descr="C:\Documents and Settings\Настёна\Мои документы\класс года\картинки\dis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10414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14500" y="1000125"/>
            <a:ext cx="2428875" cy="1143000"/>
          </a:xfrm>
          <a:prstGeom prst="wedgeRoundRectCallout">
            <a:avLst>
              <a:gd name="adj1" fmla="val -41104"/>
              <a:gd name="adj2" fmla="val 97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– 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8000 км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929313" y="928688"/>
            <a:ext cx="2000250" cy="1071562"/>
          </a:xfrm>
          <a:prstGeom prst="wedgeRoundRectCallout">
            <a:avLst>
              <a:gd name="adj1" fmla="val -48086"/>
              <a:gd name="adj2" fmla="val 11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– 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16000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59 -0.16435 C 0.40417 -0.15857 0.40486 -0.16134 0.40278 -0.15162 C 0.40139 -0.14491 0.39896 -0.13102 0.39896 -0.13079 C 0.39601 -0.0912 0.39323 -0.0537 0.38368 -0.01574 C 0.38177 -0.0007 0.3783 0.01319 0.37587 0.02801 C 0.37292 0.04583 0.37066 0.06435 0.36632 0.08171 C 0.36354 0.10463 0.36545 0.09167 0.36059 0.11713 C 0.3599 0.12083 0.35868 0.12778 0.35868 0.12824 C 0.35851 0.14097 0.35608 0.28542 0.35486 0.3125 C 0.35452 0.31898 0.35209 0.3213 0.34896 0.32546 C 0.34688 0.33356 0.34584 0.34259 0.34323 0.35069 C 0.34202 0.3544 0.3408 0.35787 0.33941 0.36134 C 0.33837 0.36412 0.33646 0.36597 0.33559 0.36898 C 0.32656 0.39583 0.33663 0.37454 0.32778 0.3919 C 0.32709 0.39468 0.32674 0.39722 0.32587 0.39977 C 0.32483 0.40231 0.32292 0.40417 0.32205 0.40741 C 0.32049 0.41204 0.31875 0.4294 0.31823 0.43287 C 0.31893 0.47361 0.32014 0.55555 0.32014 0.55602 " pathEditMode="relative" rAng="0" ptsTypes="fffffffffffffffff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1132 C -0.00798 -0.1088 -0.00243 -0.10348 0.00452 -0.10047 C 0.01494 -0.08727 0.0316 -0.08797 0.04497 -0.08496 C 0.05851 -0.08195 0.07657 -0.07639 0.08924 -0.06968 C 0.1 -0.06389 0.11094 -0.05371 0.12188 -0.04653 C 0.12934 -0.04167 0.13334 -0.03357 0.14115 -0.02871 C 0.14983 -0.02338 0.16077 -0.01875 0.16997 -0.01574 C 0.17119 -0.0132 0.17188 -0.00973 0.17379 -0.00811 C 0.17605 -0.00625 0.17917 -0.00695 0.1816 -0.00556 C 0.18369 -0.0044 0.18525 -0.00162 0.18733 -0.00047 C 0.19289 0.00277 0.19896 0.00416 0.20452 0.00717 C 0.21181 0.01643 0.21945 0.01666 0.22952 0.02013 C 0.26806 0.0331 0.26615 0.03379 0.31997 0.03541 C 0.36094 0.03657 0.40209 0.03703 0.44306 0.03796 C 0.47431 0.0449 0.47396 0.04351 0.52188 0.0456 C 0.56615 0.05 0.61042 0.05532 0.65452 0.06365 C 0.65782 0.06527 0.66094 0.06713 0.66424 0.06875 C 0.66806 0.0706 0.6757 0.07384 0.6757 0.07384 C 0.69358 0.06921 0.71042 0.06111 0.72761 0.05347 C 0.73021 0.04838 0.7349 0.04421 0.73542 0.03796 C 0.73768 0.01388 0.73369 0.02245 0.74306 0.00972 C 0.74896 -0.01412 0.73924 0.02106 0.7507 -0.00556 C 0.75209 -0.00857 0.75191 -0.01227 0.75261 -0.01574 C 0.75434 -0.03542 0.75747 -0.05672 0.76424 -0.07477 C 0.77344 -0.09931 0.76198 -0.05973 0.77188 -0.09537 C 0.77553 -0.10834 0.77761 -0.12246 0.78351 -0.1338 C 0.78473 -0.14144 0.78629 -0.14908 0.78733 -0.15695 C 0.78872 -0.16713 0.79115 -0.18774 0.79115 -0.18774 C 0.79184 -0.20695 0.79497 -0.23912 0.79497 -0.26204 " pathEditMode="relative" ptsTypes="ffffffffffffffffff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85010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2152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Еуропа мен Азияның географиялық шекарасы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96913" y="2652713"/>
            <a:ext cx="3651250" cy="1928812"/>
          </a:xfrm>
          <a:custGeom>
            <a:avLst/>
            <a:gdLst>
              <a:gd name="connsiteX0" fmla="*/ 3650636 w 3650636"/>
              <a:gd name="connsiteY0" fmla="*/ 31802 h 1928696"/>
              <a:gd name="connsiteX1" fmla="*/ 3475538 w 3650636"/>
              <a:gd name="connsiteY1" fmla="*/ 22074 h 1928696"/>
              <a:gd name="connsiteX2" fmla="*/ 3436627 w 3650636"/>
              <a:gd name="connsiteY2" fmla="*/ 60985 h 1928696"/>
              <a:gd name="connsiteX3" fmla="*/ 3417172 w 3650636"/>
              <a:gd name="connsiteY3" fmla="*/ 90168 h 1928696"/>
              <a:gd name="connsiteX4" fmla="*/ 3387989 w 3650636"/>
              <a:gd name="connsiteY4" fmla="*/ 109623 h 1928696"/>
              <a:gd name="connsiteX5" fmla="*/ 3368534 w 3650636"/>
              <a:gd name="connsiteY5" fmla="*/ 129079 h 1928696"/>
              <a:gd name="connsiteX6" fmla="*/ 3329623 w 3650636"/>
              <a:gd name="connsiteY6" fmla="*/ 138806 h 1928696"/>
              <a:gd name="connsiteX7" fmla="*/ 3300440 w 3650636"/>
              <a:gd name="connsiteY7" fmla="*/ 148534 h 1928696"/>
              <a:gd name="connsiteX8" fmla="*/ 3271257 w 3650636"/>
              <a:gd name="connsiteY8" fmla="*/ 381998 h 1928696"/>
              <a:gd name="connsiteX9" fmla="*/ 3251802 w 3650636"/>
              <a:gd name="connsiteY9" fmla="*/ 411181 h 1928696"/>
              <a:gd name="connsiteX10" fmla="*/ 3242074 w 3650636"/>
              <a:gd name="connsiteY10" fmla="*/ 440364 h 1928696"/>
              <a:gd name="connsiteX11" fmla="*/ 3242074 w 3650636"/>
              <a:gd name="connsiteY11" fmla="*/ 975385 h 1928696"/>
              <a:gd name="connsiteX12" fmla="*/ 3222619 w 3650636"/>
              <a:gd name="connsiteY12" fmla="*/ 1033751 h 1928696"/>
              <a:gd name="connsiteX13" fmla="*/ 3173981 w 3650636"/>
              <a:gd name="connsiteY13" fmla="*/ 1072662 h 1928696"/>
              <a:gd name="connsiteX14" fmla="*/ 3135070 w 3650636"/>
              <a:gd name="connsiteY14" fmla="*/ 1131028 h 1928696"/>
              <a:gd name="connsiteX15" fmla="*/ 3096159 w 3650636"/>
              <a:gd name="connsiteY15" fmla="*/ 1179666 h 1928696"/>
              <a:gd name="connsiteX16" fmla="*/ 3037793 w 3650636"/>
              <a:gd name="connsiteY16" fmla="*/ 1208849 h 1928696"/>
              <a:gd name="connsiteX17" fmla="*/ 3008610 w 3650636"/>
              <a:gd name="connsiteY17" fmla="*/ 1228304 h 1928696"/>
              <a:gd name="connsiteX18" fmla="*/ 2950244 w 3650636"/>
              <a:gd name="connsiteY18" fmla="*/ 1257487 h 1928696"/>
              <a:gd name="connsiteX19" fmla="*/ 2940517 w 3650636"/>
              <a:gd name="connsiteY19" fmla="*/ 1286670 h 1928696"/>
              <a:gd name="connsiteX20" fmla="*/ 2784874 w 3650636"/>
              <a:gd name="connsiteY20" fmla="*/ 1267215 h 1928696"/>
              <a:gd name="connsiteX21" fmla="*/ 2716781 w 3650636"/>
              <a:gd name="connsiteY21" fmla="*/ 1218577 h 1928696"/>
              <a:gd name="connsiteX22" fmla="*/ 2677870 w 3650636"/>
              <a:gd name="connsiteY22" fmla="*/ 1228304 h 1928696"/>
              <a:gd name="connsiteX23" fmla="*/ 2619504 w 3650636"/>
              <a:gd name="connsiteY23" fmla="*/ 1238032 h 1928696"/>
              <a:gd name="connsiteX24" fmla="*/ 2609776 w 3650636"/>
              <a:gd name="connsiteY24" fmla="*/ 1267215 h 1928696"/>
              <a:gd name="connsiteX25" fmla="*/ 2531955 w 3650636"/>
              <a:gd name="connsiteY25" fmla="*/ 1306125 h 1928696"/>
              <a:gd name="connsiteX26" fmla="*/ 2512500 w 3650636"/>
              <a:gd name="connsiteY26" fmla="*/ 1325581 h 1928696"/>
              <a:gd name="connsiteX27" fmla="*/ 2395768 w 3650636"/>
              <a:gd name="connsiteY27" fmla="*/ 1296398 h 1928696"/>
              <a:gd name="connsiteX28" fmla="*/ 2366585 w 3650636"/>
              <a:gd name="connsiteY28" fmla="*/ 1286670 h 1928696"/>
              <a:gd name="connsiteX29" fmla="*/ 2152576 w 3650636"/>
              <a:gd name="connsiteY29" fmla="*/ 1296398 h 1928696"/>
              <a:gd name="connsiteX30" fmla="*/ 2084483 w 3650636"/>
              <a:gd name="connsiteY30" fmla="*/ 1315853 h 1928696"/>
              <a:gd name="connsiteX31" fmla="*/ 2045572 w 3650636"/>
              <a:gd name="connsiteY31" fmla="*/ 1354764 h 1928696"/>
              <a:gd name="connsiteX32" fmla="*/ 2016389 w 3650636"/>
              <a:gd name="connsiteY32" fmla="*/ 1383947 h 1928696"/>
              <a:gd name="connsiteX33" fmla="*/ 1996934 w 3650636"/>
              <a:gd name="connsiteY33" fmla="*/ 1413130 h 1928696"/>
              <a:gd name="connsiteX34" fmla="*/ 1938568 w 3650636"/>
              <a:gd name="connsiteY34" fmla="*/ 1442313 h 1928696"/>
              <a:gd name="connsiteX35" fmla="*/ 1744015 w 3650636"/>
              <a:gd name="connsiteY35" fmla="*/ 1452040 h 1928696"/>
              <a:gd name="connsiteX36" fmla="*/ 1675921 w 3650636"/>
              <a:gd name="connsiteY36" fmla="*/ 1500679 h 1928696"/>
              <a:gd name="connsiteX37" fmla="*/ 1656466 w 3650636"/>
              <a:gd name="connsiteY37" fmla="*/ 1529862 h 1928696"/>
              <a:gd name="connsiteX38" fmla="*/ 1646738 w 3650636"/>
              <a:gd name="connsiteY38" fmla="*/ 1559045 h 1928696"/>
              <a:gd name="connsiteX39" fmla="*/ 1588372 w 3650636"/>
              <a:gd name="connsiteY39" fmla="*/ 1597955 h 1928696"/>
              <a:gd name="connsiteX40" fmla="*/ 1549461 w 3650636"/>
              <a:gd name="connsiteY40" fmla="*/ 1636866 h 1928696"/>
              <a:gd name="connsiteX41" fmla="*/ 1530006 w 3650636"/>
              <a:gd name="connsiteY41" fmla="*/ 1870330 h 1928696"/>
              <a:gd name="connsiteX42" fmla="*/ 1500823 w 3650636"/>
              <a:gd name="connsiteY42" fmla="*/ 1928696 h 1928696"/>
              <a:gd name="connsiteX43" fmla="*/ 1277087 w 3650636"/>
              <a:gd name="connsiteY43" fmla="*/ 1918968 h 1928696"/>
              <a:gd name="connsiteX44" fmla="*/ 1218721 w 3650636"/>
              <a:gd name="connsiteY44" fmla="*/ 1880057 h 1928696"/>
              <a:gd name="connsiteX45" fmla="*/ 1160355 w 3650636"/>
              <a:gd name="connsiteY45" fmla="*/ 1850874 h 1928696"/>
              <a:gd name="connsiteX46" fmla="*/ 1131172 w 3650636"/>
              <a:gd name="connsiteY46" fmla="*/ 1831419 h 1928696"/>
              <a:gd name="connsiteX47" fmla="*/ 1101989 w 3650636"/>
              <a:gd name="connsiteY47" fmla="*/ 1821691 h 1928696"/>
              <a:gd name="connsiteX48" fmla="*/ 1072806 w 3650636"/>
              <a:gd name="connsiteY48" fmla="*/ 1802236 h 1928696"/>
              <a:gd name="connsiteX49" fmla="*/ 1014440 w 3650636"/>
              <a:gd name="connsiteY49" fmla="*/ 1782781 h 1928696"/>
              <a:gd name="connsiteX50" fmla="*/ 936619 w 3650636"/>
              <a:gd name="connsiteY50" fmla="*/ 1743870 h 1928696"/>
              <a:gd name="connsiteX51" fmla="*/ 878253 w 3650636"/>
              <a:gd name="connsiteY51" fmla="*/ 1724415 h 1928696"/>
              <a:gd name="connsiteX52" fmla="*/ 839342 w 3650636"/>
              <a:gd name="connsiteY52" fmla="*/ 1704959 h 1928696"/>
              <a:gd name="connsiteX53" fmla="*/ 751793 w 3650636"/>
              <a:gd name="connsiteY53" fmla="*/ 1666049 h 1928696"/>
              <a:gd name="connsiteX54" fmla="*/ 333504 w 3650636"/>
              <a:gd name="connsiteY54" fmla="*/ 1675777 h 1928696"/>
              <a:gd name="connsiteX55" fmla="*/ 304321 w 3650636"/>
              <a:gd name="connsiteY55" fmla="*/ 1685504 h 1928696"/>
              <a:gd name="connsiteX56" fmla="*/ 265410 w 3650636"/>
              <a:gd name="connsiteY56" fmla="*/ 1695232 h 1928696"/>
              <a:gd name="connsiteX57" fmla="*/ 148678 w 3650636"/>
              <a:gd name="connsiteY57" fmla="*/ 1714687 h 1928696"/>
              <a:gd name="connsiteX58" fmla="*/ 90312 w 3650636"/>
              <a:gd name="connsiteY58" fmla="*/ 1763325 h 1928696"/>
              <a:gd name="connsiteX59" fmla="*/ 51402 w 3650636"/>
              <a:gd name="connsiteY59" fmla="*/ 1753598 h 1928696"/>
              <a:gd name="connsiteX60" fmla="*/ 51402 w 3650636"/>
              <a:gd name="connsiteY60" fmla="*/ 1734142 h 19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50636" h="1928696">
                <a:moveTo>
                  <a:pt x="3650636" y="31802"/>
                </a:moveTo>
                <a:cubicBezTo>
                  <a:pt x="3555228" y="0"/>
                  <a:pt x="3612707" y="10644"/>
                  <a:pt x="3475538" y="22074"/>
                </a:cubicBezTo>
                <a:cubicBezTo>
                  <a:pt x="3462568" y="35044"/>
                  <a:pt x="3446802" y="45723"/>
                  <a:pt x="3436627" y="60985"/>
                </a:cubicBezTo>
                <a:cubicBezTo>
                  <a:pt x="3430142" y="70713"/>
                  <a:pt x="3425439" y="81901"/>
                  <a:pt x="3417172" y="90168"/>
                </a:cubicBezTo>
                <a:cubicBezTo>
                  <a:pt x="3408905" y="98435"/>
                  <a:pt x="3397118" y="102320"/>
                  <a:pt x="3387989" y="109623"/>
                </a:cubicBezTo>
                <a:cubicBezTo>
                  <a:pt x="3380827" y="115352"/>
                  <a:pt x="3376737" y="124977"/>
                  <a:pt x="3368534" y="129079"/>
                </a:cubicBezTo>
                <a:cubicBezTo>
                  <a:pt x="3356576" y="135058"/>
                  <a:pt x="3342478" y="135133"/>
                  <a:pt x="3329623" y="138806"/>
                </a:cubicBezTo>
                <a:cubicBezTo>
                  <a:pt x="3319764" y="141623"/>
                  <a:pt x="3310168" y="145291"/>
                  <a:pt x="3300440" y="148534"/>
                </a:cubicBezTo>
                <a:cubicBezTo>
                  <a:pt x="3239644" y="239730"/>
                  <a:pt x="3302108" y="135188"/>
                  <a:pt x="3271257" y="381998"/>
                </a:cubicBezTo>
                <a:cubicBezTo>
                  <a:pt x="3269807" y="393599"/>
                  <a:pt x="3257030" y="400724"/>
                  <a:pt x="3251802" y="411181"/>
                </a:cubicBezTo>
                <a:cubicBezTo>
                  <a:pt x="3247216" y="420352"/>
                  <a:pt x="3245317" y="430636"/>
                  <a:pt x="3242074" y="440364"/>
                </a:cubicBezTo>
                <a:cubicBezTo>
                  <a:pt x="3276344" y="645979"/>
                  <a:pt x="3264971" y="555607"/>
                  <a:pt x="3242074" y="975385"/>
                </a:cubicBezTo>
                <a:cubicBezTo>
                  <a:pt x="3240957" y="995862"/>
                  <a:pt x="3239683" y="1022376"/>
                  <a:pt x="3222619" y="1033751"/>
                </a:cubicBezTo>
                <a:cubicBezTo>
                  <a:pt x="3185805" y="1058293"/>
                  <a:pt x="3201703" y="1044939"/>
                  <a:pt x="3173981" y="1072662"/>
                </a:cubicBezTo>
                <a:cubicBezTo>
                  <a:pt x="3156885" y="1123949"/>
                  <a:pt x="3175552" y="1082449"/>
                  <a:pt x="3135070" y="1131028"/>
                </a:cubicBezTo>
                <a:cubicBezTo>
                  <a:pt x="3109787" y="1161367"/>
                  <a:pt x="3124463" y="1157024"/>
                  <a:pt x="3096159" y="1179666"/>
                </a:cubicBezTo>
                <a:cubicBezTo>
                  <a:pt x="3049695" y="1216836"/>
                  <a:pt x="3085741" y="1184875"/>
                  <a:pt x="3037793" y="1208849"/>
                </a:cubicBezTo>
                <a:cubicBezTo>
                  <a:pt x="3027336" y="1214077"/>
                  <a:pt x="3019067" y="1223076"/>
                  <a:pt x="3008610" y="1228304"/>
                </a:cubicBezTo>
                <a:cubicBezTo>
                  <a:pt x="2928062" y="1268578"/>
                  <a:pt x="3033878" y="1201732"/>
                  <a:pt x="2950244" y="1257487"/>
                </a:cubicBezTo>
                <a:cubicBezTo>
                  <a:pt x="2947002" y="1267215"/>
                  <a:pt x="2950668" y="1285220"/>
                  <a:pt x="2940517" y="1286670"/>
                </a:cubicBezTo>
                <a:cubicBezTo>
                  <a:pt x="2866922" y="1297183"/>
                  <a:pt x="2838865" y="1285211"/>
                  <a:pt x="2784874" y="1267215"/>
                </a:cubicBezTo>
                <a:cubicBezTo>
                  <a:pt x="2738713" y="1221054"/>
                  <a:pt x="2763365" y="1234104"/>
                  <a:pt x="2716781" y="1218577"/>
                </a:cubicBezTo>
                <a:cubicBezTo>
                  <a:pt x="2703811" y="1221819"/>
                  <a:pt x="2690980" y="1225682"/>
                  <a:pt x="2677870" y="1228304"/>
                </a:cubicBezTo>
                <a:cubicBezTo>
                  <a:pt x="2658529" y="1232172"/>
                  <a:pt x="2636629" y="1228246"/>
                  <a:pt x="2619504" y="1238032"/>
                </a:cubicBezTo>
                <a:cubicBezTo>
                  <a:pt x="2610601" y="1243119"/>
                  <a:pt x="2615464" y="1258683"/>
                  <a:pt x="2609776" y="1267215"/>
                </a:cubicBezTo>
                <a:cubicBezTo>
                  <a:pt x="2584622" y="1304945"/>
                  <a:pt x="2575189" y="1297479"/>
                  <a:pt x="2531955" y="1306125"/>
                </a:cubicBezTo>
                <a:cubicBezTo>
                  <a:pt x="2525470" y="1312610"/>
                  <a:pt x="2521601" y="1324443"/>
                  <a:pt x="2512500" y="1325581"/>
                </a:cubicBezTo>
                <a:cubicBezTo>
                  <a:pt x="2483922" y="1329153"/>
                  <a:pt x="2420841" y="1304756"/>
                  <a:pt x="2395768" y="1296398"/>
                </a:cubicBezTo>
                <a:lnTo>
                  <a:pt x="2366585" y="1286670"/>
                </a:lnTo>
                <a:cubicBezTo>
                  <a:pt x="2295249" y="1289913"/>
                  <a:pt x="2223776" y="1290921"/>
                  <a:pt x="2152576" y="1296398"/>
                </a:cubicBezTo>
                <a:cubicBezTo>
                  <a:pt x="2136693" y="1297620"/>
                  <a:pt x="2101058" y="1310328"/>
                  <a:pt x="2084483" y="1315853"/>
                </a:cubicBezTo>
                <a:lnTo>
                  <a:pt x="2045572" y="1354764"/>
                </a:lnTo>
                <a:cubicBezTo>
                  <a:pt x="2035844" y="1364492"/>
                  <a:pt x="2024020" y="1372500"/>
                  <a:pt x="2016389" y="1383947"/>
                </a:cubicBezTo>
                <a:cubicBezTo>
                  <a:pt x="2009904" y="1393675"/>
                  <a:pt x="2005201" y="1404863"/>
                  <a:pt x="1996934" y="1413130"/>
                </a:cubicBezTo>
                <a:cubicBezTo>
                  <a:pt x="1985380" y="1424684"/>
                  <a:pt x="1955897" y="1440806"/>
                  <a:pt x="1938568" y="1442313"/>
                </a:cubicBezTo>
                <a:cubicBezTo>
                  <a:pt x="1873880" y="1447938"/>
                  <a:pt x="1808866" y="1448798"/>
                  <a:pt x="1744015" y="1452040"/>
                </a:cubicBezTo>
                <a:cubicBezTo>
                  <a:pt x="1656467" y="1481224"/>
                  <a:pt x="1701861" y="1448798"/>
                  <a:pt x="1675921" y="1500679"/>
                </a:cubicBezTo>
                <a:cubicBezTo>
                  <a:pt x="1670693" y="1511136"/>
                  <a:pt x="1661694" y="1519405"/>
                  <a:pt x="1656466" y="1529862"/>
                </a:cubicBezTo>
                <a:cubicBezTo>
                  <a:pt x="1651880" y="1539033"/>
                  <a:pt x="1653989" y="1551794"/>
                  <a:pt x="1646738" y="1559045"/>
                </a:cubicBezTo>
                <a:cubicBezTo>
                  <a:pt x="1630204" y="1575579"/>
                  <a:pt x="1604906" y="1581421"/>
                  <a:pt x="1588372" y="1597955"/>
                </a:cubicBezTo>
                <a:lnTo>
                  <a:pt x="1549461" y="1636866"/>
                </a:lnTo>
                <a:cubicBezTo>
                  <a:pt x="1516641" y="1735332"/>
                  <a:pt x="1550438" y="1625156"/>
                  <a:pt x="1530006" y="1870330"/>
                </a:cubicBezTo>
                <a:cubicBezTo>
                  <a:pt x="1528088" y="1893343"/>
                  <a:pt x="1512845" y="1910662"/>
                  <a:pt x="1500823" y="1928696"/>
                </a:cubicBezTo>
                <a:cubicBezTo>
                  <a:pt x="1426244" y="1925453"/>
                  <a:pt x="1351280" y="1927212"/>
                  <a:pt x="1277087" y="1918968"/>
                </a:cubicBezTo>
                <a:cubicBezTo>
                  <a:pt x="1242928" y="1915173"/>
                  <a:pt x="1240236" y="1897269"/>
                  <a:pt x="1218721" y="1880057"/>
                </a:cubicBezTo>
                <a:cubicBezTo>
                  <a:pt x="1172263" y="1842890"/>
                  <a:pt x="1208298" y="1874845"/>
                  <a:pt x="1160355" y="1850874"/>
                </a:cubicBezTo>
                <a:cubicBezTo>
                  <a:pt x="1149898" y="1845646"/>
                  <a:pt x="1141629" y="1836647"/>
                  <a:pt x="1131172" y="1831419"/>
                </a:cubicBezTo>
                <a:cubicBezTo>
                  <a:pt x="1122001" y="1826833"/>
                  <a:pt x="1111160" y="1826277"/>
                  <a:pt x="1101989" y="1821691"/>
                </a:cubicBezTo>
                <a:cubicBezTo>
                  <a:pt x="1091532" y="1816463"/>
                  <a:pt x="1083490" y="1806984"/>
                  <a:pt x="1072806" y="1802236"/>
                </a:cubicBezTo>
                <a:cubicBezTo>
                  <a:pt x="1054066" y="1793907"/>
                  <a:pt x="1032783" y="1791952"/>
                  <a:pt x="1014440" y="1782781"/>
                </a:cubicBezTo>
                <a:cubicBezTo>
                  <a:pt x="988500" y="1769811"/>
                  <a:pt x="964133" y="1753041"/>
                  <a:pt x="936619" y="1743870"/>
                </a:cubicBezTo>
                <a:cubicBezTo>
                  <a:pt x="917164" y="1737385"/>
                  <a:pt x="896596" y="1733587"/>
                  <a:pt x="878253" y="1724415"/>
                </a:cubicBezTo>
                <a:cubicBezTo>
                  <a:pt x="865283" y="1717930"/>
                  <a:pt x="852806" y="1710345"/>
                  <a:pt x="839342" y="1704959"/>
                </a:cubicBezTo>
                <a:cubicBezTo>
                  <a:pt x="752518" y="1670229"/>
                  <a:pt x="807940" y="1703480"/>
                  <a:pt x="751793" y="1666049"/>
                </a:cubicBezTo>
                <a:cubicBezTo>
                  <a:pt x="612363" y="1669292"/>
                  <a:pt x="472840" y="1669719"/>
                  <a:pt x="333504" y="1675777"/>
                </a:cubicBezTo>
                <a:cubicBezTo>
                  <a:pt x="323260" y="1676222"/>
                  <a:pt x="314180" y="1682687"/>
                  <a:pt x="304321" y="1685504"/>
                </a:cubicBezTo>
                <a:cubicBezTo>
                  <a:pt x="291466" y="1689177"/>
                  <a:pt x="278564" y="1692840"/>
                  <a:pt x="265410" y="1695232"/>
                </a:cubicBezTo>
                <a:cubicBezTo>
                  <a:pt x="0" y="1743488"/>
                  <a:pt x="350287" y="1674364"/>
                  <a:pt x="148678" y="1714687"/>
                </a:cubicBezTo>
                <a:cubicBezTo>
                  <a:pt x="140444" y="1722921"/>
                  <a:pt x="106113" y="1761068"/>
                  <a:pt x="90312" y="1763325"/>
                </a:cubicBezTo>
                <a:cubicBezTo>
                  <a:pt x="77077" y="1765216"/>
                  <a:pt x="62097" y="1761620"/>
                  <a:pt x="51402" y="1753598"/>
                </a:cubicBezTo>
                <a:cubicBezTo>
                  <a:pt x="46214" y="1749707"/>
                  <a:pt x="51402" y="1740627"/>
                  <a:pt x="51402" y="173414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 rot="165628">
            <a:off x="1428750" y="292893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Еуропа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643438" y="3500438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Азия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4867275"/>
            <a:ext cx="8572500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Жайық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ө – Каспий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теңізінің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солтүстігі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Кумо-Маныч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Азов т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Керчен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бұғазі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 –  Босфор б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Мәрмәр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 – Дарданелл б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Жерорта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 – Гибралтар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бұғазы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а 338 из 224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928813"/>
            <a:ext cx="4714875" cy="2795587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2286000" y="4071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7200" b="1" smtClean="0">
                <a:latin typeface="Times New Roman" pitchFamily="18" charset="0"/>
                <a:cs typeface="Times New Roman" pitchFamily="18" charset="0"/>
              </a:rPr>
              <a:t>УРАЗИЯ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Еуразия дегеніміз?</a:t>
            </a:r>
          </a:p>
          <a:p>
            <a:pPr eaLnBrk="1" hangingPunct="1">
              <a:buFont typeface="Arial" charset="0"/>
              <a:buNone/>
            </a:pPr>
            <a:r>
              <a:rPr lang="kk-KZ" sz="5400" b="1" smtClean="0">
                <a:latin typeface="Times New Roman" pitchFamily="18" charset="0"/>
                <a:cs typeface="Times New Roman" pitchFamily="18" charset="0"/>
              </a:rPr>
              <a:t>«Еуропа» және «Азия» дүние бөліктерінен тұрады</a:t>
            </a: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825"/>
            <a:ext cx="9215438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F:\Документы на F\Сеть творческих учителей\Приемы работ с презентациями\Анимашки\Risunki gif collekciya\Risunki gif\тр 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0"/>
            <a:ext cx="102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ая выноска 28"/>
          <p:cNvSpPr/>
          <p:nvPr/>
        </p:nvSpPr>
        <p:spPr>
          <a:xfrm rot="20389397">
            <a:off x="2185988" y="576263"/>
            <a:ext cx="1785937" cy="5683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Баренц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 rot="19619428">
            <a:off x="4027488" y="509588"/>
            <a:ext cx="1674812" cy="5254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 rot="19488637">
            <a:off x="5513388" y="298450"/>
            <a:ext cx="1611312" cy="4699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Лаптевтер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 rot="3624987">
            <a:off x="7292182" y="564356"/>
            <a:ext cx="2000250" cy="35718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Беринг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бұғазы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 rot="19499251">
            <a:off x="6781800" y="2903538"/>
            <a:ext cx="1779588" cy="393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 теңіз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ая выноска 34"/>
          <p:cNvSpPr/>
          <p:nvPr/>
        </p:nvSpPr>
        <p:spPr>
          <a:xfrm rot="16427655">
            <a:off x="7986713" y="4156075"/>
            <a:ext cx="1785938" cy="35718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Тынық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мұхиты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2857500" y="6072188"/>
            <a:ext cx="2428875" cy="4286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Үнді теңізі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 rot="3594790">
            <a:off x="1296194" y="4307682"/>
            <a:ext cx="1857375" cy="26828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Қызыл теңіз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1928813" y="2571750"/>
            <a:ext cx="1643062" cy="3571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 теңізі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5" descr="C:\Documents and Settings\Настёна\Мои документы\класс года\картинки\dis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000250"/>
            <a:ext cx="1041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ая выноска 39"/>
          <p:cNvSpPr/>
          <p:nvPr/>
        </p:nvSpPr>
        <p:spPr>
          <a:xfrm>
            <a:off x="5786438" y="4572000"/>
            <a:ext cx="1428750" cy="5000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Үндіқытай түбегі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2286000" y="3786188"/>
            <a:ext cx="1500188" cy="6429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Араб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түбегі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4786313" y="3714750"/>
            <a:ext cx="1928812" cy="2857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Джомолунгма ш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572125" y="1643063"/>
            <a:ext cx="1428750" cy="2857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413250" y="1447800"/>
            <a:ext cx="720725" cy="1228725"/>
          </a:xfrm>
          <a:custGeom>
            <a:avLst/>
            <a:gdLst>
              <a:gd name="connsiteX0" fmla="*/ 720970 w 720970"/>
              <a:gd name="connsiteY0" fmla="*/ 1224567 h 1228547"/>
              <a:gd name="connsiteX1" fmla="*/ 492370 w 720970"/>
              <a:gd name="connsiteY1" fmla="*/ 1206982 h 1228547"/>
              <a:gd name="connsiteX2" fmla="*/ 386862 w 720970"/>
              <a:gd name="connsiteY2" fmla="*/ 1083890 h 1228547"/>
              <a:gd name="connsiteX3" fmla="*/ 369277 w 720970"/>
              <a:gd name="connsiteY3" fmla="*/ 1031136 h 1228547"/>
              <a:gd name="connsiteX4" fmla="*/ 351693 w 720970"/>
              <a:gd name="connsiteY4" fmla="*/ 837705 h 1228547"/>
              <a:gd name="connsiteX5" fmla="*/ 263770 w 720970"/>
              <a:gd name="connsiteY5" fmla="*/ 732197 h 1228547"/>
              <a:gd name="connsiteX6" fmla="*/ 211016 w 720970"/>
              <a:gd name="connsiteY6" fmla="*/ 714613 h 1228547"/>
              <a:gd name="connsiteX7" fmla="*/ 140677 w 720970"/>
              <a:gd name="connsiteY7" fmla="*/ 661859 h 1228547"/>
              <a:gd name="connsiteX8" fmla="*/ 87924 w 720970"/>
              <a:gd name="connsiteY8" fmla="*/ 626690 h 1228547"/>
              <a:gd name="connsiteX9" fmla="*/ 17585 w 720970"/>
              <a:gd name="connsiteY9" fmla="*/ 538767 h 1228547"/>
              <a:gd name="connsiteX10" fmla="*/ 0 w 720970"/>
              <a:gd name="connsiteY10" fmla="*/ 486013 h 1228547"/>
              <a:gd name="connsiteX11" fmla="*/ 17585 w 720970"/>
              <a:gd name="connsiteY11" fmla="*/ 239828 h 1228547"/>
              <a:gd name="connsiteX12" fmla="*/ 35170 w 720970"/>
              <a:gd name="connsiteY12" fmla="*/ 134320 h 1228547"/>
              <a:gd name="connsiteX13" fmla="*/ 105508 w 720970"/>
              <a:gd name="connsiteY13" fmla="*/ 99151 h 1228547"/>
              <a:gd name="connsiteX14" fmla="*/ 228600 w 720970"/>
              <a:gd name="connsiteY14" fmla="*/ 28813 h 122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970" h="1228547">
                <a:moveTo>
                  <a:pt x="720970" y="1224567"/>
                </a:moveTo>
                <a:cubicBezTo>
                  <a:pt x="644770" y="1218705"/>
                  <a:pt x="565690" y="1228547"/>
                  <a:pt x="492370" y="1206982"/>
                </a:cubicBezTo>
                <a:cubicBezTo>
                  <a:pt x="467008" y="1199523"/>
                  <a:pt x="402232" y="1114630"/>
                  <a:pt x="386862" y="1083890"/>
                </a:cubicBezTo>
                <a:cubicBezTo>
                  <a:pt x="378572" y="1067311"/>
                  <a:pt x="375139" y="1048721"/>
                  <a:pt x="369277" y="1031136"/>
                </a:cubicBezTo>
                <a:cubicBezTo>
                  <a:pt x="363416" y="966659"/>
                  <a:pt x="365258" y="901011"/>
                  <a:pt x="351693" y="837705"/>
                </a:cubicBezTo>
                <a:cubicBezTo>
                  <a:pt x="346287" y="812475"/>
                  <a:pt x="280214" y="743160"/>
                  <a:pt x="263770" y="732197"/>
                </a:cubicBezTo>
                <a:cubicBezTo>
                  <a:pt x="248347" y="721915"/>
                  <a:pt x="228601" y="720474"/>
                  <a:pt x="211016" y="714613"/>
                </a:cubicBezTo>
                <a:cubicBezTo>
                  <a:pt x="187570" y="697028"/>
                  <a:pt x="164526" y="678894"/>
                  <a:pt x="140677" y="661859"/>
                </a:cubicBezTo>
                <a:cubicBezTo>
                  <a:pt x="123480" y="649575"/>
                  <a:pt x="104427" y="639892"/>
                  <a:pt x="87924" y="626690"/>
                </a:cubicBezTo>
                <a:cubicBezTo>
                  <a:pt x="60664" y="604882"/>
                  <a:pt x="32818" y="569233"/>
                  <a:pt x="17585" y="538767"/>
                </a:cubicBezTo>
                <a:cubicBezTo>
                  <a:pt x="9295" y="522188"/>
                  <a:pt x="5862" y="503598"/>
                  <a:pt x="0" y="486013"/>
                </a:cubicBezTo>
                <a:cubicBezTo>
                  <a:pt x="5862" y="403951"/>
                  <a:pt x="9399" y="321690"/>
                  <a:pt x="17585" y="239828"/>
                </a:cubicBezTo>
                <a:cubicBezTo>
                  <a:pt x="21133" y="204350"/>
                  <a:pt x="16273" y="164555"/>
                  <a:pt x="35170" y="134320"/>
                </a:cubicBezTo>
                <a:cubicBezTo>
                  <a:pt x="49063" y="112091"/>
                  <a:pt x="82593" y="111881"/>
                  <a:pt x="105508" y="99151"/>
                </a:cubicBezTo>
                <a:cubicBezTo>
                  <a:pt x="283979" y="0"/>
                  <a:pt x="132448" y="76888"/>
                  <a:pt x="228600" y="28813"/>
                </a:cubicBez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189663" y="879475"/>
            <a:ext cx="773112" cy="650875"/>
          </a:xfrm>
          <a:custGeom>
            <a:avLst/>
            <a:gdLst>
              <a:gd name="connsiteX0" fmla="*/ 773723 w 773723"/>
              <a:gd name="connsiteY0" fmla="*/ 650631 h 650631"/>
              <a:gd name="connsiteX1" fmla="*/ 720969 w 773723"/>
              <a:gd name="connsiteY1" fmla="*/ 562707 h 650631"/>
              <a:gd name="connsiteX2" fmla="*/ 668215 w 773723"/>
              <a:gd name="connsiteY2" fmla="*/ 527538 h 650631"/>
              <a:gd name="connsiteX3" fmla="*/ 140677 w 773723"/>
              <a:gd name="connsiteY3" fmla="*/ 509954 h 650631"/>
              <a:gd name="connsiteX4" fmla="*/ 52753 w 773723"/>
              <a:gd name="connsiteY4" fmla="*/ 439615 h 650631"/>
              <a:gd name="connsiteX5" fmla="*/ 35169 w 773723"/>
              <a:gd name="connsiteY5" fmla="*/ 386861 h 650631"/>
              <a:gd name="connsiteX6" fmla="*/ 17584 w 773723"/>
              <a:gd name="connsiteY6" fmla="*/ 158261 h 650631"/>
              <a:gd name="connsiteX7" fmla="*/ 0 w 773723"/>
              <a:gd name="connsiteY7" fmla="*/ 105507 h 650631"/>
              <a:gd name="connsiteX8" fmla="*/ 52753 w 773723"/>
              <a:gd name="connsiteY8" fmla="*/ 17584 h 650631"/>
              <a:gd name="connsiteX9" fmla="*/ 70338 w 773723"/>
              <a:gd name="connsiteY9" fmla="*/ 0 h 65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3723" h="650631">
                <a:moveTo>
                  <a:pt x="773723" y="650631"/>
                </a:moveTo>
                <a:cubicBezTo>
                  <a:pt x="756138" y="621323"/>
                  <a:pt x="743212" y="588657"/>
                  <a:pt x="720969" y="562707"/>
                </a:cubicBezTo>
                <a:cubicBezTo>
                  <a:pt x="707215" y="546661"/>
                  <a:pt x="689262" y="529451"/>
                  <a:pt x="668215" y="527538"/>
                </a:cubicBezTo>
                <a:cubicBezTo>
                  <a:pt x="492994" y="511609"/>
                  <a:pt x="316523" y="515815"/>
                  <a:pt x="140677" y="509954"/>
                </a:cubicBezTo>
                <a:cubicBezTo>
                  <a:pt x="116720" y="493982"/>
                  <a:pt x="69456" y="467453"/>
                  <a:pt x="52753" y="439615"/>
                </a:cubicBezTo>
                <a:cubicBezTo>
                  <a:pt x="43216" y="423721"/>
                  <a:pt x="41030" y="404446"/>
                  <a:pt x="35169" y="386861"/>
                </a:cubicBezTo>
                <a:cubicBezTo>
                  <a:pt x="29307" y="310661"/>
                  <a:pt x="27063" y="234096"/>
                  <a:pt x="17584" y="158261"/>
                </a:cubicBezTo>
                <a:cubicBezTo>
                  <a:pt x="15285" y="139868"/>
                  <a:pt x="0" y="124043"/>
                  <a:pt x="0" y="105507"/>
                </a:cubicBezTo>
                <a:cubicBezTo>
                  <a:pt x="0" y="59854"/>
                  <a:pt x="24895" y="45442"/>
                  <a:pt x="52753" y="17584"/>
                </a:cubicBezTo>
                <a:lnTo>
                  <a:pt x="70338" y="0"/>
                </a:ln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010150" y="1108075"/>
            <a:ext cx="809625" cy="492125"/>
          </a:xfrm>
          <a:custGeom>
            <a:avLst/>
            <a:gdLst>
              <a:gd name="connsiteX0" fmla="*/ 810315 w 810315"/>
              <a:gd name="connsiteY0" fmla="*/ 492369 h 492369"/>
              <a:gd name="connsiteX1" fmla="*/ 282776 w 810315"/>
              <a:gd name="connsiteY1" fmla="*/ 474784 h 492369"/>
              <a:gd name="connsiteX2" fmla="*/ 230022 w 810315"/>
              <a:gd name="connsiteY2" fmla="*/ 457200 h 492369"/>
              <a:gd name="connsiteX3" fmla="*/ 194853 w 810315"/>
              <a:gd name="connsiteY3" fmla="*/ 404446 h 492369"/>
              <a:gd name="connsiteX4" fmla="*/ 177269 w 810315"/>
              <a:gd name="connsiteY4" fmla="*/ 351692 h 492369"/>
              <a:gd name="connsiteX5" fmla="*/ 159684 w 810315"/>
              <a:gd name="connsiteY5" fmla="*/ 211015 h 492369"/>
              <a:gd name="connsiteX6" fmla="*/ 54176 w 810315"/>
              <a:gd name="connsiteY6" fmla="*/ 123092 h 492369"/>
              <a:gd name="connsiteX7" fmla="*/ 1422 w 810315"/>
              <a:gd name="connsiteY7" fmla="*/ 17584 h 492369"/>
              <a:gd name="connsiteX8" fmla="*/ 1422 w 810315"/>
              <a:gd name="connsiteY8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315" h="492369">
                <a:moveTo>
                  <a:pt x="810315" y="492369"/>
                </a:moveTo>
                <a:cubicBezTo>
                  <a:pt x="634469" y="486507"/>
                  <a:pt x="458398" y="485428"/>
                  <a:pt x="282776" y="474784"/>
                </a:cubicBezTo>
                <a:cubicBezTo>
                  <a:pt x="264274" y="473663"/>
                  <a:pt x="244496" y="468779"/>
                  <a:pt x="230022" y="457200"/>
                </a:cubicBezTo>
                <a:cubicBezTo>
                  <a:pt x="213519" y="443998"/>
                  <a:pt x="206576" y="422031"/>
                  <a:pt x="194853" y="404446"/>
                </a:cubicBezTo>
                <a:cubicBezTo>
                  <a:pt x="188992" y="386861"/>
                  <a:pt x="180585" y="369929"/>
                  <a:pt x="177269" y="351692"/>
                </a:cubicBezTo>
                <a:cubicBezTo>
                  <a:pt x="168815" y="305197"/>
                  <a:pt x="175834" y="255427"/>
                  <a:pt x="159684" y="211015"/>
                </a:cubicBezTo>
                <a:cubicBezTo>
                  <a:pt x="148852" y="181227"/>
                  <a:pt x="79295" y="139838"/>
                  <a:pt x="54176" y="123092"/>
                </a:cubicBezTo>
                <a:cubicBezTo>
                  <a:pt x="19793" y="71517"/>
                  <a:pt x="15983" y="75826"/>
                  <a:pt x="1422" y="17584"/>
                </a:cubicBezTo>
                <a:cubicBezTo>
                  <a:pt x="0" y="11898"/>
                  <a:pt x="1422" y="5861"/>
                  <a:pt x="1422" y="0"/>
                </a:cubicBez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708275" y="1758950"/>
            <a:ext cx="931863" cy="825500"/>
          </a:xfrm>
          <a:custGeom>
            <a:avLst/>
            <a:gdLst>
              <a:gd name="connsiteX0" fmla="*/ 650631 w 931984"/>
              <a:gd name="connsiteY0" fmla="*/ 826476 h 826476"/>
              <a:gd name="connsiteX1" fmla="*/ 668215 w 931984"/>
              <a:gd name="connsiteY1" fmla="*/ 720969 h 826476"/>
              <a:gd name="connsiteX2" fmla="*/ 703384 w 931984"/>
              <a:gd name="connsiteY2" fmla="*/ 668215 h 826476"/>
              <a:gd name="connsiteX3" fmla="*/ 826477 w 931984"/>
              <a:gd name="connsiteY3" fmla="*/ 580292 h 826476"/>
              <a:gd name="connsiteX4" fmla="*/ 914400 w 931984"/>
              <a:gd name="connsiteY4" fmla="*/ 562707 h 826476"/>
              <a:gd name="connsiteX5" fmla="*/ 931984 w 931984"/>
              <a:gd name="connsiteY5" fmla="*/ 509953 h 826476"/>
              <a:gd name="connsiteX6" fmla="*/ 861646 w 931984"/>
              <a:gd name="connsiteY6" fmla="*/ 334107 h 826476"/>
              <a:gd name="connsiteX7" fmla="*/ 808892 w 931984"/>
              <a:gd name="connsiteY7" fmla="*/ 316523 h 826476"/>
              <a:gd name="connsiteX8" fmla="*/ 773723 w 931984"/>
              <a:gd name="connsiteY8" fmla="*/ 281353 h 826476"/>
              <a:gd name="connsiteX9" fmla="*/ 738554 w 931984"/>
              <a:gd name="connsiteY9" fmla="*/ 175846 h 826476"/>
              <a:gd name="connsiteX10" fmla="*/ 668215 w 931984"/>
              <a:gd name="connsiteY10" fmla="*/ 87923 h 826476"/>
              <a:gd name="connsiteX11" fmla="*/ 369277 w 931984"/>
              <a:gd name="connsiteY11" fmla="*/ 140676 h 826476"/>
              <a:gd name="connsiteX12" fmla="*/ 316523 w 931984"/>
              <a:gd name="connsiteY12" fmla="*/ 158261 h 826476"/>
              <a:gd name="connsiteX13" fmla="*/ 263769 w 931984"/>
              <a:gd name="connsiteY13" fmla="*/ 193430 h 826476"/>
              <a:gd name="connsiteX14" fmla="*/ 228600 w 931984"/>
              <a:gd name="connsiteY14" fmla="*/ 228600 h 826476"/>
              <a:gd name="connsiteX15" fmla="*/ 175846 w 931984"/>
              <a:gd name="connsiteY15" fmla="*/ 246184 h 826476"/>
              <a:gd name="connsiteX16" fmla="*/ 123092 w 931984"/>
              <a:gd name="connsiteY16" fmla="*/ 140676 h 826476"/>
              <a:gd name="connsiteX17" fmla="*/ 105507 w 931984"/>
              <a:gd name="connsiteY17" fmla="*/ 70338 h 826476"/>
              <a:gd name="connsiteX18" fmla="*/ 52754 w 931984"/>
              <a:gd name="connsiteY18" fmla="*/ 17584 h 826476"/>
              <a:gd name="connsiteX19" fmla="*/ 0 w 931984"/>
              <a:gd name="connsiteY19" fmla="*/ 0 h 82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1984" h="826476">
                <a:moveTo>
                  <a:pt x="650631" y="826476"/>
                </a:moveTo>
                <a:cubicBezTo>
                  <a:pt x="656492" y="791307"/>
                  <a:pt x="656940" y="754793"/>
                  <a:pt x="668215" y="720969"/>
                </a:cubicBezTo>
                <a:cubicBezTo>
                  <a:pt x="674898" y="700919"/>
                  <a:pt x="689630" y="684261"/>
                  <a:pt x="703384" y="668215"/>
                </a:cubicBezTo>
                <a:cubicBezTo>
                  <a:pt x="757965" y="604537"/>
                  <a:pt x="758402" y="597311"/>
                  <a:pt x="826477" y="580292"/>
                </a:cubicBezTo>
                <a:cubicBezTo>
                  <a:pt x="855473" y="573043"/>
                  <a:pt x="885092" y="568569"/>
                  <a:pt x="914400" y="562707"/>
                </a:cubicBezTo>
                <a:cubicBezTo>
                  <a:pt x="920261" y="545122"/>
                  <a:pt x="931984" y="528489"/>
                  <a:pt x="931984" y="509953"/>
                </a:cubicBezTo>
                <a:cubicBezTo>
                  <a:pt x="931984" y="421900"/>
                  <a:pt x="931047" y="380374"/>
                  <a:pt x="861646" y="334107"/>
                </a:cubicBezTo>
                <a:cubicBezTo>
                  <a:pt x="846223" y="323825"/>
                  <a:pt x="826477" y="322384"/>
                  <a:pt x="808892" y="316523"/>
                </a:cubicBezTo>
                <a:cubicBezTo>
                  <a:pt x="797169" y="304800"/>
                  <a:pt x="781137" y="296182"/>
                  <a:pt x="773723" y="281353"/>
                </a:cubicBezTo>
                <a:cubicBezTo>
                  <a:pt x="757144" y="248195"/>
                  <a:pt x="764767" y="202059"/>
                  <a:pt x="738554" y="175846"/>
                </a:cubicBezTo>
                <a:cubicBezTo>
                  <a:pt x="688440" y="125732"/>
                  <a:pt x="712581" y="154471"/>
                  <a:pt x="668215" y="87923"/>
                </a:cubicBezTo>
                <a:cubicBezTo>
                  <a:pt x="437867" y="108863"/>
                  <a:pt x="536203" y="85034"/>
                  <a:pt x="369277" y="140676"/>
                </a:cubicBezTo>
                <a:cubicBezTo>
                  <a:pt x="351692" y="146538"/>
                  <a:pt x="331946" y="147979"/>
                  <a:pt x="316523" y="158261"/>
                </a:cubicBezTo>
                <a:cubicBezTo>
                  <a:pt x="298938" y="169984"/>
                  <a:pt x="280272" y="180228"/>
                  <a:pt x="263769" y="193430"/>
                </a:cubicBezTo>
                <a:cubicBezTo>
                  <a:pt x="250823" y="203787"/>
                  <a:pt x="242816" y="220070"/>
                  <a:pt x="228600" y="228600"/>
                </a:cubicBezTo>
                <a:cubicBezTo>
                  <a:pt x="212706" y="238137"/>
                  <a:pt x="193431" y="240323"/>
                  <a:pt x="175846" y="246184"/>
                </a:cubicBezTo>
                <a:cubicBezTo>
                  <a:pt x="137313" y="188383"/>
                  <a:pt x="141293" y="204379"/>
                  <a:pt x="123092" y="140676"/>
                </a:cubicBezTo>
                <a:cubicBezTo>
                  <a:pt x="116452" y="117438"/>
                  <a:pt x="117497" y="91321"/>
                  <a:pt x="105507" y="70338"/>
                </a:cubicBezTo>
                <a:cubicBezTo>
                  <a:pt x="93169" y="48746"/>
                  <a:pt x="73446" y="31378"/>
                  <a:pt x="52754" y="17584"/>
                </a:cubicBezTo>
                <a:cubicBezTo>
                  <a:pt x="37331" y="7302"/>
                  <a:pt x="0" y="0"/>
                  <a:pt x="0" y="0"/>
                </a:cubicBez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038225" y="1679575"/>
            <a:ext cx="1054100" cy="922338"/>
          </a:xfrm>
          <a:custGeom>
            <a:avLst/>
            <a:gdLst>
              <a:gd name="connsiteX0" fmla="*/ 1055077 w 1055077"/>
              <a:gd name="connsiteY0" fmla="*/ 923447 h 923447"/>
              <a:gd name="connsiteX1" fmla="*/ 967154 w 1055077"/>
              <a:gd name="connsiteY1" fmla="*/ 853109 h 923447"/>
              <a:gd name="connsiteX2" fmla="*/ 914400 w 1055077"/>
              <a:gd name="connsiteY2" fmla="*/ 817939 h 923447"/>
              <a:gd name="connsiteX3" fmla="*/ 879231 w 1055077"/>
              <a:gd name="connsiteY3" fmla="*/ 712432 h 923447"/>
              <a:gd name="connsiteX4" fmla="*/ 861646 w 1055077"/>
              <a:gd name="connsiteY4" fmla="*/ 483832 h 923447"/>
              <a:gd name="connsiteX5" fmla="*/ 773723 w 1055077"/>
              <a:gd name="connsiteY5" fmla="*/ 395909 h 923447"/>
              <a:gd name="connsiteX6" fmla="*/ 756139 w 1055077"/>
              <a:gd name="connsiteY6" fmla="*/ 343155 h 923447"/>
              <a:gd name="connsiteX7" fmla="*/ 685800 w 1055077"/>
              <a:gd name="connsiteY7" fmla="*/ 255232 h 923447"/>
              <a:gd name="connsiteX8" fmla="*/ 633046 w 1055077"/>
              <a:gd name="connsiteY8" fmla="*/ 220062 h 923447"/>
              <a:gd name="connsiteX9" fmla="*/ 211016 w 1055077"/>
              <a:gd name="connsiteY9" fmla="*/ 220062 h 923447"/>
              <a:gd name="connsiteX10" fmla="*/ 158262 w 1055077"/>
              <a:gd name="connsiteY10" fmla="*/ 184893 h 923447"/>
              <a:gd name="connsiteX11" fmla="*/ 87923 w 1055077"/>
              <a:gd name="connsiteY11" fmla="*/ 61801 h 923447"/>
              <a:gd name="connsiteX12" fmla="*/ 52754 w 1055077"/>
              <a:gd name="connsiteY12" fmla="*/ 9047 h 923447"/>
              <a:gd name="connsiteX13" fmla="*/ 0 w 1055077"/>
              <a:gd name="connsiteY13" fmla="*/ 9047 h 92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5077" h="923447">
                <a:moveTo>
                  <a:pt x="1055077" y="923447"/>
                </a:moveTo>
                <a:cubicBezTo>
                  <a:pt x="1025769" y="900001"/>
                  <a:pt x="997180" y="875628"/>
                  <a:pt x="967154" y="853109"/>
                </a:cubicBezTo>
                <a:cubicBezTo>
                  <a:pt x="950247" y="840428"/>
                  <a:pt x="925601" y="835861"/>
                  <a:pt x="914400" y="817939"/>
                </a:cubicBezTo>
                <a:cubicBezTo>
                  <a:pt x="894752" y="786503"/>
                  <a:pt x="879231" y="712432"/>
                  <a:pt x="879231" y="712432"/>
                </a:cubicBezTo>
                <a:cubicBezTo>
                  <a:pt x="873369" y="636232"/>
                  <a:pt x="885814" y="556335"/>
                  <a:pt x="861646" y="483832"/>
                </a:cubicBezTo>
                <a:cubicBezTo>
                  <a:pt x="848539" y="444512"/>
                  <a:pt x="773723" y="395909"/>
                  <a:pt x="773723" y="395909"/>
                </a:cubicBezTo>
                <a:cubicBezTo>
                  <a:pt x="767862" y="378324"/>
                  <a:pt x="764428" y="359734"/>
                  <a:pt x="756139" y="343155"/>
                </a:cubicBezTo>
                <a:cubicBezTo>
                  <a:pt x="740905" y="312686"/>
                  <a:pt x="713062" y="277041"/>
                  <a:pt x="685800" y="255232"/>
                </a:cubicBezTo>
                <a:cubicBezTo>
                  <a:pt x="669297" y="242030"/>
                  <a:pt x="650631" y="231785"/>
                  <a:pt x="633046" y="220062"/>
                </a:cubicBezTo>
                <a:cubicBezTo>
                  <a:pt x="455132" y="245479"/>
                  <a:pt x="445381" y="255217"/>
                  <a:pt x="211016" y="220062"/>
                </a:cubicBezTo>
                <a:cubicBezTo>
                  <a:pt x="190116" y="216927"/>
                  <a:pt x="175847" y="196616"/>
                  <a:pt x="158262" y="184893"/>
                </a:cubicBezTo>
                <a:cubicBezTo>
                  <a:pt x="129797" y="71036"/>
                  <a:pt x="162755" y="151600"/>
                  <a:pt x="87923" y="61801"/>
                </a:cubicBezTo>
                <a:cubicBezTo>
                  <a:pt x="74393" y="45565"/>
                  <a:pt x="70876" y="19920"/>
                  <a:pt x="52754" y="9047"/>
                </a:cubicBezTo>
                <a:cubicBezTo>
                  <a:pt x="37675" y="0"/>
                  <a:pt x="17585" y="9047"/>
                  <a:pt x="0" y="9047"/>
                </a:cubicBez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4111625" y="4132263"/>
            <a:ext cx="1797050" cy="509587"/>
          </a:xfrm>
          <a:custGeom>
            <a:avLst/>
            <a:gdLst>
              <a:gd name="connsiteX0" fmla="*/ 109434 w 1797481"/>
              <a:gd name="connsiteY0" fmla="*/ 509953 h 509953"/>
              <a:gd name="connsiteX1" fmla="*/ 21511 w 1797481"/>
              <a:gd name="connsiteY1" fmla="*/ 439615 h 509953"/>
              <a:gd name="connsiteX2" fmla="*/ 3926 w 1797481"/>
              <a:gd name="connsiteY2" fmla="*/ 386861 h 509953"/>
              <a:gd name="connsiteX3" fmla="*/ 56680 w 1797481"/>
              <a:gd name="connsiteY3" fmla="*/ 175846 h 509953"/>
              <a:gd name="connsiteX4" fmla="*/ 109434 w 1797481"/>
              <a:gd name="connsiteY4" fmla="*/ 158261 h 509953"/>
              <a:gd name="connsiteX5" fmla="*/ 355618 w 1797481"/>
              <a:gd name="connsiteY5" fmla="*/ 140677 h 509953"/>
              <a:gd name="connsiteX6" fmla="*/ 549049 w 1797481"/>
              <a:gd name="connsiteY6" fmla="*/ 87923 h 509953"/>
              <a:gd name="connsiteX7" fmla="*/ 584218 w 1797481"/>
              <a:gd name="connsiteY7" fmla="*/ 35169 h 509953"/>
              <a:gd name="connsiteX8" fmla="*/ 689726 w 1797481"/>
              <a:gd name="connsiteY8" fmla="*/ 0 h 509953"/>
              <a:gd name="connsiteX9" fmla="*/ 847988 w 1797481"/>
              <a:gd name="connsiteY9" fmla="*/ 17584 h 509953"/>
              <a:gd name="connsiteX10" fmla="*/ 953495 w 1797481"/>
              <a:gd name="connsiteY10" fmla="*/ 87923 h 509953"/>
              <a:gd name="connsiteX11" fmla="*/ 1059003 w 1797481"/>
              <a:gd name="connsiteY11" fmla="*/ 140677 h 509953"/>
              <a:gd name="connsiteX12" fmla="*/ 1410695 w 1797481"/>
              <a:gd name="connsiteY12" fmla="*/ 123092 h 509953"/>
              <a:gd name="connsiteX13" fmla="*/ 1516203 w 1797481"/>
              <a:gd name="connsiteY13" fmla="*/ 87923 h 509953"/>
              <a:gd name="connsiteX14" fmla="*/ 1727218 w 1797481"/>
              <a:gd name="connsiteY14" fmla="*/ 105507 h 509953"/>
              <a:gd name="connsiteX15" fmla="*/ 1762388 w 1797481"/>
              <a:gd name="connsiteY15" fmla="*/ 211015 h 509953"/>
              <a:gd name="connsiteX16" fmla="*/ 1586541 w 1797481"/>
              <a:gd name="connsiteY16" fmla="*/ 263769 h 509953"/>
              <a:gd name="connsiteX17" fmla="*/ 1551372 w 1797481"/>
              <a:gd name="connsiteY17" fmla="*/ 316523 h 509953"/>
              <a:gd name="connsiteX18" fmla="*/ 1586541 w 1797481"/>
              <a:gd name="connsiteY18" fmla="*/ 404446 h 5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7481" h="509953">
                <a:moveTo>
                  <a:pt x="109434" y="509953"/>
                </a:moveTo>
                <a:cubicBezTo>
                  <a:pt x="80126" y="486507"/>
                  <a:pt x="45937" y="468111"/>
                  <a:pt x="21511" y="439615"/>
                </a:cubicBezTo>
                <a:cubicBezTo>
                  <a:pt x="9448" y="425542"/>
                  <a:pt x="3926" y="405397"/>
                  <a:pt x="3926" y="386861"/>
                </a:cubicBezTo>
                <a:cubicBezTo>
                  <a:pt x="3926" y="337122"/>
                  <a:pt x="0" y="221191"/>
                  <a:pt x="56680" y="175846"/>
                </a:cubicBezTo>
                <a:cubicBezTo>
                  <a:pt x="71154" y="164267"/>
                  <a:pt x="91025" y="160427"/>
                  <a:pt x="109434" y="158261"/>
                </a:cubicBezTo>
                <a:cubicBezTo>
                  <a:pt x="191141" y="148648"/>
                  <a:pt x="273557" y="146538"/>
                  <a:pt x="355618" y="140677"/>
                </a:cubicBezTo>
                <a:cubicBezTo>
                  <a:pt x="514277" y="101011"/>
                  <a:pt x="450440" y="120792"/>
                  <a:pt x="549049" y="87923"/>
                </a:cubicBezTo>
                <a:cubicBezTo>
                  <a:pt x="560772" y="70338"/>
                  <a:pt x="566296" y="46370"/>
                  <a:pt x="584218" y="35169"/>
                </a:cubicBezTo>
                <a:cubicBezTo>
                  <a:pt x="615655" y="15521"/>
                  <a:pt x="689726" y="0"/>
                  <a:pt x="689726" y="0"/>
                </a:cubicBezTo>
                <a:cubicBezTo>
                  <a:pt x="742480" y="5861"/>
                  <a:pt x="797633" y="799"/>
                  <a:pt x="847988" y="17584"/>
                </a:cubicBezTo>
                <a:cubicBezTo>
                  <a:pt x="888087" y="30950"/>
                  <a:pt x="918326" y="64477"/>
                  <a:pt x="953495" y="87923"/>
                </a:cubicBezTo>
                <a:cubicBezTo>
                  <a:pt x="1021670" y="133373"/>
                  <a:pt x="986201" y="116409"/>
                  <a:pt x="1059003" y="140677"/>
                </a:cubicBezTo>
                <a:cubicBezTo>
                  <a:pt x="1176234" y="134815"/>
                  <a:pt x="1294092" y="136546"/>
                  <a:pt x="1410695" y="123092"/>
                </a:cubicBezTo>
                <a:cubicBezTo>
                  <a:pt x="1447522" y="118843"/>
                  <a:pt x="1516203" y="87923"/>
                  <a:pt x="1516203" y="87923"/>
                </a:cubicBezTo>
                <a:cubicBezTo>
                  <a:pt x="1586541" y="93784"/>
                  <a:pt x="1658007" y="91665"/>
                  <a:pt x="1727218" y="105507"/>
                </a:cubicBezTo>
                <a:cubicBezTo>
                  <a:pt x="1797481" y="119560"/>
                  <a:pt x="1788070" y="159652"/>
                  <a:pt x="1762388" y="211015"/>
                </a:cubicBezTo>
                <a:cubicBezTo>
                  <a:pt x="1730382" y="275027"/>
                  <a:pt x="1639400" y="257161"/>
                  <a:pt x="1586541" y="263769"/>
                </a:cubicBezTo>
                <a:cubicBezTo>
                  <a:pt x="1574818" y="281354"/>
                  <a:pt x="1554361" y="295601"/>
                  <a:pt x="1551372" y="316523"/>
                </a:cubicBezTo>
                <a:cubicBezTo>
                  <a:pt x="1544024" y="367958"/>
                  <a:pt x="1561110" y="379013"/>
                  <a:pt x="1586541" y="404446"/>
                </a:cubicBezTo>
              </a:path>
            </a:pathLst>
          </a:cu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4323 0.0007 0.08056 0.00278 0.12361 0.00348 C 0.1448 0.00463 0.16493 0.00533 0.18559 0.00718 C 0.19393 0.00787 0.20382 0.00811 0.21007 0.01019 " pathEditMode="relative" rAng="0" ptsTypes="fff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09 -0.01458 C 0.40365 -0.01875 0.37466 -0.00902 0.39393 -0.02569 C 0.39497 -0.0287 0.39566 -0.03402 0.39705 -0.03449 C 0.41007 -0.03819 0.4217 -0.02731 0.43073 -0.00324 " pathEditMode="relative" rAng="0" ptsTypes="fff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74 -0.04236 C 0.53629 -0.04143 0.54601 -0.04189 0.55556 -0.03981 C 0.55782 -0.03935 0.55938 -0.03611 0.56146 -0.03472 C 0.56511 -0.0324 0.57292 -0.02939 0.57292 -0.02939 C 0.57761 -0.02014 0.57691 -0.01088 0.58056 -0.00139 " pathEditMode="relative" ptsTypes="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82 -0.02615 C 0.70938 -0.02777 0.72205 -0.02615 0.74427 -0.03657 C 0.75278 -0.04051 0.74775 -0.04328 0.75591 -0.0493 C 0.75938 -0.05185 0.76736 -0.05439 0.76736 -0.05416 C 0.77396 -0.05347 0.79427 -0.05578 0.79427 -0.03912 " pathEditMode="relative" rAng="0" ptsTypes="ffff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247 0.09861 C 0.83629 0.11968 0.83716 0.14144 0.84028 0.16273 C 0.84184 0.18681 0.8415 0.21088 0.8441 0.23472 C 0.84479 0.24028 0.84844 0.24468 0.84983 0.25 C 0.85469 0.30926 0.88264 0.41829 0.83247 0.43982 C 0.82639 0.44514 0.82379 0.45371 0.81719 0.45764 C 0.81337 0.45972 0.80556 0.46273 0.80556 0.46297 C 0.78386 0.46042 0.78264 0.46505 0.7691 0.45 C 0.76597 0.44653 0.76302 0.44236 0.75938 0.43982 C 0.75573 0.4375 0.74792 0.43472 0.74792 0.43496 C 0.74393 0.42894 0.73906 0.42616 0.73646 0.41922 " pathEditMode="relative" rAng="0" ptsTypes="ffffffffff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46 0.41922 C 0.73872 0.42801 0.74184 0.43264 0.74601 0.43982 C 0.74983 0.4463 0.7533 0.4544 0.75764 0.46019 C 0.76111 0.46482 0.77101 0.47014 0.77483 0.47037 C 0.79861 0.4713 0.82222 0.47223 0.84601 0.47315 C 0.85677 0.47778 0.86476 0.48264 0.87292 0.49352 " pathEditMode="relative" ptsTypes="fffff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41 0.70139 C 0.88785 0.73426 0.89271 0.70625 0.89028 0.78079 C 0.89011 0.78588 0.89705 0.8375 0.87865 0.84236 C 0.87101 0.84445 0.8632 0.84398 0.85556 0.84491 C 0.8408 0.85787 0.85695 0.84144 0.84792 0.85764 C 0.84393 0.86505 0.83889 0.87153 0.83438 0.87824 C 0.83073 0.88357 0.82674 0.88843 0.82292 0.89352 C 0.82014 0.89723 0.81146 0.89861 0.81146 0.89861 C 0.73629 0.89699 0.71997 0.90533 0.6691 0.88843 C 0.6573 0.87801 0.64775 0.86852 0.63438 0.86273 C 0.62639 0.85556 0.62275 0.85394 0.61719 0.84491 C 0.61389 0.83959 0.61372 0.83588 0.60938 0.83195 C 0.60695 0.82986 0.60434 0.82824 0.60174 0.82686 C 0.59792 0.82477 0.59028 0.82176 0.59028 0.82176 C 0.58438 0.82315 0.57743 0.82176 0.57292 0.82686 C 0.57118 0.82894 0.57101 0.83311 0.5691 0.83473 C 0.56563 0.83773 0.55747 0.83982 0.55747 0.83982 C 0.5408 0.85463 0.52188 0.86273 0.50174 0.86273 " pathEditMode="relative" ptsTypes="fffffffffffffffff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6 0.81158 C 0.2342 0.70209 0.25261 0.7301 0.2191 0.69607 C 0.20799 0.68473 0.21893 0.69074 0.20747 0.68588 C 0.19896 0.67454 0.18872 0.66412 0.17865 0.6551 C 0.17743 0.65255 0.17657 0.64931 0.17483 0.64746 C 0.17327 0.64584 0.17032 0.64699 0.1691 0.64491 C 0.16615 0.64005 0.16736 0.63241 0.16528 0.62686 C 0.16355 0.62246 0.16111 0.61852 0.15938 0.61412 " pathEditMode="relative" ptsTypes="fffffff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0.43195 C 0.11598 0.42061 0.10851 0.41065 0.10365 0.39098 C 0.10486 0.38588 0.10625 0.38079 0.10747 0.3757 C 0.10816 0.37269 0.11146 0.37246 0.11337 0.37061 C 0.13056 0.35209 0.13559 0.35255 0.15938 0.35 C 0.16129 0.34908 0.16372 0.34908 0.16528 0.34746 C 0.16702 0.34561 0.1691 0.33982 0.1691 0.33982 " pathEditMode="relative" ptsTypes="ffffff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158 0.00695 -0.0092 0.0007 -0.0191 0.02037 C -0.02049 0.02292 -0.02309 0.02824 -0.02309 0.02824 C -0.02847 0.05672 -0.02031 0.02084 -0.03073 0.04607 C -0.03264 0.05093 -0.03229 0.05695 -0.03455 0.06158 C -0.03715 0.06667 -0.0408 0.07107 -0.04219 0.07686 C -0.0434 0.08195 -0.04479 0.08727 -0.04601 0.09237 C -0.04722 0.09746 -0.05 0.10764 -0.05 0.10764 C -0.04809 0.26783 -0.07743 0.23079 -0.04601 0.26922 " pathEditMode="relative" ptsTypes="ffffffffA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8912 C -0.06458 0.09005 -0.08437 0.0919 -0.09427 0.09422 C -0.10764 0.09746 -0.11632 0.1088 -0.12708 0.11736 C -0.13246 0.12153 -0.14028 0.12246 -0.14618 0.125 C -0.15642 0.13496 -0.16857 0.14422 -0.1809 0.14815 C -0.19653 0.16204 -0.2184 0.15857 -0.23663 0.16088 C -0.32795 0.15857 -0.31788 0.16111 -0.37708 0.14815 C -0.40295 0.14977 -0.40746 0.14144 -0.42118 0.15579 C -0.42864 0.16366 -0.43541 0.17894 -0.44045 0.18912 C -0.44166 0.19167 -0.44427 0.19676 -0.44427 0.19676 C -0.44896 0.21621 -0.44427 0.24028 -0.44427 0.26088 " pathEditMode="relative" ptsTypes="ffffffffffA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556E-6 C -0.00746 0.00325 -0.0158 0.00163 -0.02309 0.0051 C -0.02535 0.00626 -0.02517 0.01089 -0.02708 0.01274 C -0.02864 0.01436 -0.0309 0.01436 -0.03281 0.01528 C -0.03611 0.02894 -0.03351 0.02084 -0.04236 0.03843 C -0.04357 0.04098 -0.04618 0.04607 -0.04618 0.04607 C -0.04826 0.08218 -0.04982 0.10487 -0.06927 0.13079 " pathEditMode="relative" ptsTypes="ffffff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-0.00903 -0.00393 -0.01597 0.00024 -0.02309 0.01019 C -0.02431 0.01204 -0.02517 0.01482 -0.02691 0.01552 C -0.0283 0.01598 -0.0592 0.02061 -0.05955 0.02061 C -0.06719 0.02015 -0.10885 0.02477 -0.12118 0.01019 C -0.12934 0.0007 -0.13472 -0.01041 -0.14236 -0.0206 C -0.14687 -0.02661 -0.15 -0.04351 -0.15 -0.04351 C -0.14844 -0.06041 -0.15035 -0.06805 -0.14045 -0.07685 C -0.12969 -0.09837 -0.1441 -0.07291 -0.13073 -0.08726 C -0.11979 -0.09907 -0.13802 -0.09513 -0.11545 -0.10509 C -0.11163 -0.10671 -0.10382 -0.11018 -0.10382 -0.11018 C -0.06024 -0.10763 -0.07431 -0.11573 -0.05764 -0.10509 " pathEditMode="relative" ptsTypes="fffffffffffA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61975"/>
            <a:ext cx="798671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2152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Шеткі мүйістері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5643563" y="1285875"/>
            <a:ext cx="71437" cy="1428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072438" y="928688"/>
            <a:ext cx="71437" cy="1428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14375" y="2071688"/>
            <a:ext cx="71438" cy="1428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929438" y="6000750"/>
            <a:ext cx="71437" cy="1428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2" descr="http://www.geo.ru/files/photo/album_image_9585.jpg?r=775139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642938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1750" y="64293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 Челюскин</a:t>
            </a:r>
          </a:p>
        </p:txBody>
      </p:sp>
      <p:pic>
        <p:nvPicPr>
          <p:cNvPr id="14" name="Picture 6" descr="pic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357313"/>
            <a:ext cx="2660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135731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Дежнева</a:t>
            </a:r>
          </a:p>
        </p:txBody>
      </p:sp>
      <p:pic>
        <p:nvPicPr>
          <p:cNvPr id="16" name="Picture 4" descr="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500313"/>
            <a:ext cx="207168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25003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 Рока</a:t>
            </a:r>
          </a:p>
        </p:txBody>
      </p:sp>
      <p:pic>
        <p:nvPicPr>
          <p:cNvPr id="18" name="Picture 10" descr="http://photofile.ru/photo/phoenix11/2070306/large/335097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571875"/>
            <a:ext cx="1643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428875" y="107156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77°43' с. е. 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000750" y="1785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169°40' б. б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85813" y="29289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9°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30'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б.б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858000" y="507206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1°16' с. е.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0" y="550068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Пиай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/>
      <p:bldP spid="15" grpId="0"/>
      <p:bldP spid="17" grpId="0"/>
      <p:bldP spid="20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0" y="928688"/>
            <a:ext cx="3500438" cy="1571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</a:rPr>
              <a:t>Жер шарындағы  халықтың ¾ бөлігі  қоныстанған</a:t>
            </a:r>
            <a:endParaRPr lang="kk-KZ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071563"/>
            <a:ext cx="3214688" cy="1500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Құрылықтың 1/3 бөлігін  алып  жатыр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429125"/>
            <a:ext cx="3286125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Төрт бірдей мұхит қоршап жатыр</a:t>
            </a:r>
            <a:endParaRPr lang="kk-KZ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75" y="4429125"/>
            <a:ext cx="3571875" cy="1571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Біздің отанымыз ҚР жер кіндігі болып табылатын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428875" y="0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Кластер құру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215063" y="2928938"/>
            <a:ext cx="785812" cy="1214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400000">
            <a:off x="4071937" y="5072063"/>
            <a:ext cx="785813" cy="12144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1563267">
            <a:off x="2124075" y="2714625"/>
            <a:ext cx="785813" cy="12144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6200000">
            <a:off x="4143376" y="1000125"/>
            <a:ext cx="785812" cy="1214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3500438" y="2214563"/>
            <a:ext cx="2428875" cy="2214562"/>
          </a:xfrm>
          <a:prstGeom prst="wedgeEllipseCallout">
            <a:avLst>
              <a:gd name="adj1" fmla="val -78131"/>
              <a:gd name="adj2" fmla="val 4075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451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Білу кезеңі </vt:lpstr>
      <vt:lpstr>Білу кезеңі</vt:lpstr>
      <vt:lpstr>Слайд 3</vt:lpstr>
      <vt:lpstr>Слайд 4</vt:lpstr>
      <vt:lpstr>Слайд 5</vt:lpstr>
      <vt:lpstr>Слайд 6</vt:lpstr>
      <vt:lpstr>ЕУРАЗИЯ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Қортынды:</vt:lpstr>
      <vt:lpstr>Үйге тапсырма</vt:lpstr>
      <vt:lpstr>Зерттеушілер тобы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Еуразияның географиялық жағдайы, зерттелуі</dc:title>
  <dc:creator>Кундыз</dc:creator>
  <cp:lastModifiedBy>mika</cp:lastModifiedBy>
  <cp:revision>28</cp:revision>
  <dcterms:created xsi:type="dcterms:W3CDTF">2016-03-09T16:07:36Z</dcterms:created>
  <dcterms:modified xsi:type="dcterms:W3CDTF">2016-03-15T17:38:26Z</dcterms:modified>
</cp:coreProperties>
</file>